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8" r:id="rId3"/>
    <p:sldId id="283" r:id="rId4"/>
    <p:sldId id="278" r:id="rId5"/>
    <p:sldId id="288" r:id="rId6"/>
    <p:sldId id="286" r:id="rId7"/>
    <p:sldId id="274" r:id="rId8"/>
    <p:sldId id="260" r:id="rId9"/>
    <p:sldId id="270" r:id="rId10"/>
    <p:sldId id="267" r:id="rId11"/>
  </p:sldIdLst>
  <p:sldSz cx="9144000" cy="5143500" type="screen16x9"/>
  <p:notesSz cx="6858000" cy="9144000"/>
  <p:embeddedFontLst>
    <p:embeddedFont>
      <p:font typeface="Kumbh Sans SemiBold" panose="020B0604020202020204" charset="0"/>
      <p:regular r:id="rId13"/>
      <p:bold r:id="rId14"/>
    </p:embeddedFont>
    <p:embeddedFont>
      <p:font typeface="Kumbh Sans Thin" panose="020B0604020202020204" charset="0"/>
      <p:regular r:id="rId15"/>
      <p:bold r:id="rId16"/>
    </p:embeddedFont>
    <p:embeddedFont>
      <p:font typeface="Quattrocento Sans" panose="020B050205000002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21A"/>
    <a:srgbClr val="FDC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7513CF-A390-4DF7-A765-63D88A4CCFE1}">
  <a:tblStyle styleId="{2F7513CF-A390-4DF7-A765-63D88A4CCF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77" autoAdjust="0"/>
  </p:normalViewPr>
  <p:slideViewPr>
    <p:cSldViewPr snapToGrid="0">
      <p:cViewPr>
        <p:scale>
          <a:sx n="150" d="100"/>
          <a:sy n="150" d="100"/>
        </p:scale>
        <p:origin x="2094" y="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4b7ac326b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e4b7ac326b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e4b7ac326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e4b7ac326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b7ac326b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b7ac326b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e4b7ac326b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e4b7ac326b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e4b7ac326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e4b7ac326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e4b7ac326b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e4b7ac326b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4b7ac326b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4b7ac326b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098000"/>
            <a:ext cx="5173800" cy="23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6360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5" name="Google Shape;15;p2"/>
          <p:cNvCxnSpPr/>
          <p:nvPr/>
        </p:nvCxnSpPr>
        <p:spPr>
          <a:xfrm rot="10800000">
            <a:off x="685800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4715662" y="4609378"/>
            <a:ext cx="3723000" cy="168500"/>
            <a:chOff x="-2595000" y="3190278"/>
            <a:chExt cx="3723000" cy="168500"/>
          </a:xfrm>
        </p:grpSpPr>
        <p:cxnSp>
          <p:nvCxnSpPr>
            <p:cNvPr id="176" name="Google Shape;176;p23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3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3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9" name="Google Shape;179;p23"/>
          <p:cNvCxnSpPr/>
          <p:nvPr/>
        </p:nvCxnSpPr>
        <p:spPr>
          <a:xfrm>
            <a:off x="6384012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subTitle" idx="1"/>
          </p:nvPr>
        </p:nvSpPr>
        <p:spPr>
          <a:xfrm>
            <a:off x="1029862" y="2452552"/>
            <a:ext cx="25545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✦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1029862" y="1495675"/>
            <a:ext cx="2668200" cy="7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24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184" name="Google Shape;184;p24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24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24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87" name="Google Shape;187;p24"/>
          <p:cNvCxnSpPr/>
          <p:nvPr/>
        </p:nvCxnSpPr>
        <p:spPr>
          <a:xfrm rot="10800000">
            <a:off x="6355250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29"/>
          <p:cNvCxnSpPr/>
          <p:nvPr/>
        </p:nvCxnSpPr>
        <p:spPr>
          <a:xfrm rot="10800000">
            <a:off x="695700" y="4693625"/>
            <a:ext cx="206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9"/>
          <p:cNvCxnSpPr/>
          <p:nvPr/>
        </p:nvCxnSpPr>
        <p:spPr>
          <a:xfrm rot="10800000">
            <a:off x="6385125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0"/>
          <p:cNvGrpSpPr/>
          <p:nvPr/>
        </p:nvGrpSpPr>
        <p:grpSpPr>
          <a:xfrm>
            <a:off x="4706450" y="4609378"/>
            <a:ext cx="3723000" cy="168500"/>
            <a:chOff x="-2595000" y="3190278"/>
            <a:chExt cx="3723000" cy="168500"/>
          </a:xfrm>
        </p:grpSpPr>
        <p:cxnSp>
          <p:nvCxnSpPr>
            <p:cNvPr id="229" name="Google Shape;229;p30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30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2" name="Google Shape;232;p30"/>
          <p:cNvCxnSpPr/>
          <p:nvPr/>
        </p:nvCxnSpPr>
        <p:spPr>
          <a:xfrm>
            <a:off x="705350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300444" y="2627872"/>
            <a:ext cx="42939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871944" y="1741336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267294" y="3625107"/>
            <a:ext cx="4360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21" name="Google Shape;21;p3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3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3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4" name="Google Shape;24;p3"/>
          <p:cNvCxnSpPr/>
          <p:nvPr/>
        </p:nvCxnSpPr>
        <p:spPr>
          <a:xfrm rot="10800000">
            <a:off x="6385125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42" name="Google Shape;42;p6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6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" name="Google Shape;45;p6"/>
          <p:cNvCxnSpPr/>
          <p:nvPr/>
        </p:nvCxnSpPr>
        <p:spPr>
          <a:xfrm rot="10800000">
            <a:off x="6385125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135500"/>
            <a:ext cx="3570600" cy="17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15100" y="2880900"/>
            <a:ext cx="30360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50" name="Google Shape;50;p7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7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3" name="Google Shape;53;p7"/>
          <p:cNvCxnSpPr/>
          <p:nvPr/>
        </p:nvCxnSpPr>
        <p:spPr>
          <a:xfrm rot="10800000">
            <a:off x="685800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812698" y="1682229"/>
            <a:ext cx="5275800" cy="19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559698" y="1574278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 hasCustomPrompt="1"/>
          </p:nvPr>
        </p:nvSpPr>
        <p:spPr>
          <a:xfrm>
            <a:off x="685788" y="1574278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1559698" y="2155580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2119748" y="3369113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1245838" y="3369113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2119748" y="3950416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376775" y="1574278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502863" y="1574278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376775" y="2155581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936825" y="3369110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5062913" y="3369113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936825" y="3950413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13"/>
          <p:cNvCxnSpPr/>
          <p:nvPr/>
        </p:nvCxnSpPr>
        <p:spPr>
          <a:xfrm rot="10800000">
            <a:off x="6385125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4251289" y="1992098"/>
            <a:ext cx="33780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 idx="2" hasCustomPrompt="1"/>
          </p:nvPr>
        </p:nvSpPr>
        <p:spPr>
          <a:xfrm>
            <a:off x="1381298" y="1552476"/>
            <a:ext cx="1371600" cy="9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4251289" y="3085123"/>
            <a:ext cx="34302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 rot="10800000">
            <a:off x="685800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1"/>
          <p:cNvCxnSpPr/>
          <p:nvPr/>
        </p:nvCxnSpPr>
        <p:spPr>
          <a:xfrm rot="10800000">
            <a:off x="6393900" y="4693625"/>
            <a:ext cx="206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1138969" y="1527351"/>
            <a:ext cx="34857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2" hasCustomPrompt="1"/>
          </p:nvPr>
        </p:nvSpPr>
        <p:spPr>
          <a:xfrm>
            <a:off x="6350847" y="2455889"/>
            <a:ext cx="141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"/>
          </p:nvPr>
        </p:nvSpPr>
        <p:spPr>
          <a:xfrm>
            <a:off x="1112060" y="2524575"/>
            <a:ext cx="3539400" cy="4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22"/>
          <p:cNvGrpSpPr/>
          <p:nvPr/>
        </p:nvGrpSpPr>
        <p:grpSpPr>
          <a:xfrm>
            <a:off x="685800" y="4609378"/>
            <a:ext cx="3723000" cy="168500"/>
            <a:chOff x="-2595000" y="3190278"/>
            <a:chExt cx="3723000" cy="168500"/>
          </a:xfrm>
        </p:grpSpPr>
        <p:cxnSp>
          <p:nvCxnSpPr>
            <p:cNvPr id="169" name="Google Shape;169;p22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2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2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2" name="Google Shape;172;p22"/>
          <p:cNvCxnSpPr/>
          <p:nvPr/>
        </p:nvCxnSpPr>
        <p:spPr>
          <a:xfrm rot="10800000">
            <a:off x="6385125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○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■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○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■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○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Quattrocento Sans"/>
              <a:buChar char="■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7" r:id="rId8"/>
    <p:sldLayoutId id="2147483668" r:id="rId9"/>
    <p:sldLayoutId id="2147483669" r:id="rId10"/>
    <p:sldLayoutId id="2147483670" r:id="rId11"/>
    <p:sldLayoutId id="2147483675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InKgQUWFFYk7B5JtEpi3qYkjiH8am3koMvgTThPGzA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hyperlink" Target="http://127.0.0.1:805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4"/>
          <p:cNvGrpSpPr/>
          <p:nvPr/>
        </p:nvGrpSpPr>
        <p:grpSpPr>
          <a:xfrm>
            <a:off x="5815184" y="568438"/>
            <a:ext cx="1167402" cy="1238934"/>
            <a:chOff x="5815184" y="568438"/>
            <a:chExt cx="1167402" cy="1238934"/>
          </a:xfrm>
        </p:grpSpPr>
        <p:sp>
          <p:nvSpPr>
            <p:cNvPr id="244" name="Google Shape;244;p34"/>
            <p:cNvSpPr/>
            <p:nvPr/>
          </p:nvSpPr>
          <p:spPr>
            <a:xfrm>
              <a:off x="5963186" y="645172"/>
              <a:ext cx="1019400" cy="1162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5815184" y="568438"/>
              <a:ext cx="1019400" cy="1162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" name="Google Shape;246;p34"/>
            <p:cNvGrpSpPr/>
            <p:nvPr/>
          </p:nvGrpSpPr>
          <p:grpSpPr>
            <a:xfrm>
              <a:off x="6665781" y="634733"/>
              <a:ext cx="81398" cy="81380"/>
              <a:chOff x="8300831" y="1364305"/>
              <a:chExt cx="184200" cy="184200"/>
            </a:xfrm>
          </p:grpSpPr>
          <p:cxnSp>
            <p:nvCxnSpPr>
              <p:cNvPr id="247" name="Google Shape;247;p3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3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9" name="Google Shape;249;p34"/>
            <p:cNvCxnSpPr/>
            <p:nvPr/>
          </p:nvCxnSpPr>
          <p:spPr>
            <a:xfrm>
              <a:off x="5816975" y="773377"/>
              <a:ext cx="1021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34"/>
            <p:cNvCxnSpPr/>
            <p:nvPr/>
          </p:nvCxnSpPr>
          <p:spPr>
            <a:xfrm>
              <a:off x="6581101" y="569850"/>
              <a:ext cx="0" cy="199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1" name="Google Shape;251;p34"/>
          <p:cNvGrpSpPr/>
          <p:nvPr/>
        </p:nvGrpSpPr>
        <p:grpSpPr>
          <a:xfrm>
            <a:off x="7229200" y="402688"/>
            <a:ext cx="1523500" cy="1877932"/>
            <a:chOff x="7229200" y="402688"/>
            <a:chExt cx="1523500" cy="1877932"/>
          </a:xfrm>
        </p:grpSpPr>
        <p:sp>
          <p:nvSpPr>
            <p:cNvPr id="252" name="Google Shape;252;p34"/>
            <p:cNvSpPr/>
            <p:nvPr/>
          </p:nvSpPr>
          <p:spPr>
            <a:xfrm>
              <a:off x="7346600" y="519019"/>
              <a:ext cx="1406100" cy="1761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7229209" y="402688"/>
              <a:ext cx="1406100" cy="17616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" name="Google Shape;254;p34"/>
            <p:cNvGrpSpPr/>
            <p:nvPr/>
          </p:nvGrpSpPr>
          <p:grpSpPr>
            <a:xfrm>
              <a:off x="8433868" y="487933"/>
              <a:ext cx="114517" cy="114517"/>
              <a:chOff x="8300831" y="1364305"/>
              <a:chExt cx="184200" cy="184200"/>
            </a:xfrm>
          </p:grpSpPr>
          <p:cxnSp>
            <p:nvCxnSpPr>
              <p:cNvPr id="255" name="Google Shape;255;p3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3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57" name="Google Shape;257;p34"/>
            <p:cNvCxnSpPr/>
            <p:nvPr/>
          </p:nvCxnSpPr>
          <p:spPr>
            <a:xfrm>
              <a:off x="7229200" y="681414"/>
              <a:ext cx="140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34"/>
            <p:cNvCxnSpPr/>
            <p:nvPr/>
          </p:nvCxnSpPr>
          <p:spPr>
            <a:xfrm>
              <a:off x="8341063" y="402700"/>
              <a:ext cx="0" cy="273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9" name="Google Shape;259;p34"/>
          <p:cNvGrpSpPr/>
          <p:nvPr/>
        </p:nvGrpSpPr>
        <p:grpSpPr>
          <a:xfrm>
            <a:off x="7381475" y="3049989"/>
            <a:ext cx="1281037" cy="1690813"/>
            <a:chOff x="7381475" y="3049989"/>
            <a:chExt cx="1281037" cy="1690813"/>
          </a:xfrm>
        </p:grpSpPr>
        <p:sp>
          <p:nvSpPr>
            <p:cNvPr id="260" name="Google Shape;260;p34"/>
            <p:cNvSpPr/>
            <p:nvPr/>
          </p:nvSpPr>
          <p:spPr>
            <a:xfrm>
              <a:off x="7521912" y="3154701"/>
              <a:ext cx="1140600" cy="1586100"/>
            </a:xfrm>
            <a:prstGeom prst="rect">
              <a:avLst/>
            </a:prstGeom>
            <a:solidFill>
              <a:srgbClr val="E58DE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7383509" y="3049989"/>
              <a:ext cx="1140600" cy="15861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" name="Google Shape;262;p34"/>
            <p:cNvGrpSpPr/>
            <p:nvPr/>
          </p:nvGrpSpPr>
          <p:grpSpPr>
            <a:xfrm>
              <a:off x="8341074" y="3115714"/>
              <a:ext cx="114517" cy="114517"/>
              <a:chOff x="8300831" y="1364305"/>
              <a:chExt cx="184200" cy="184200"/>
            </a:xfrm>
          </p:grpSpPr>
          <p:cxnSp>
            <p:nvCxnSpPr>
              <p:cNvPr id="263" name="Google Shape;263;p3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3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5" name="Google Shape;265;p34"/>
            <p:cNvCxnSpPr/>
            <p:nvPr/>
          </p:nvCxnSpPr>
          <p:spPr>
            <a:xfrm>
              <a:off x="7381475" y="3295525"/>
              <a:ext cx="1142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34"/>
            <p:cNvCxnSpPr/>
            <p:nvPr/>
          </p:nvCxnSpPr>
          <p:spPr>
            <a:xfrm>
              <a:off x="8267025" y="3050500"/>
              <a:ext cx="0" cy="245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" name="Google Shape;267;p34"/>
          <p:cNvGrpSpPr/>
          <p:nvPr/>
        </p:nvGrpSpPr>
        <p:grpSpPr>
          <a:xfrm>
            <a:off x="5425509" y="2619125"/>
            <a:ext cx="1621858" cy="1092894"/>
            <a:chOff x="5425509" y="2619125"/>
            <a:chExt cx="1621858" cy="1092894"/>
          </a:xfrm>
        </p:grpSpPr>
        <p:sp>
          <p:nvSpPr>
            <p:cNvPr id="268" name="Google Shape;268;p34"/>
            <p:cNvSpPr/>
            <p:nvPr/>
          </p:nvSpPr>
          <p:spPr>
            <a:xfrm>
              <a:off x="5534468" y="2687819"/>
              <a:ext cx="1512900" cy="1024200"/>
            </a:xfrm>
            <a:prstGeom prst="rect">
              <a:avLst/>
            </a:prstGeom>
            <a:solidFill>
              <a:srgbClr val="FDCB7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5425509" y="2620188"/>
              <a:ext cx="1512900" cy="1024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34"/>
            <p:cNvGrpSpPr/>
            <p:nvPr/>
          </p:nvGrpSpPr>
          <p:grpSpPr>
            <a:xfrm>
              <a:off x="6774126" y="2693820"/>
              <a:ext cx="81398" cy="81380"/>
              <a:chOff x="8300831" y="1364305"/>
              <a:chExt cx="184200" cy="184200"/>
            </a:xfrm>
          </p:grpSpPr>
          <p:cxnSp>
            <p:nvCxnSpPr>
              <p:cNvPr id="271" name="Google Shape;271;p3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3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3" name="Google Shape;273;p34"/>
            <p:cNvCxnSpPr/>
            <p:nvPr/>
          </p:nvCxnSpPr>
          <p:spPr>
            <a:xfrm>
              <a:off x="5429475" y="2831474"/>
              <a:ext cx="1509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34"/>
            <p:cNvCxnSpPr/>
            <p:nvPr/>
          </p:nvCxnSpPr>
          <p:spPr>
            <a:xfrm>
              <a:off x="6691506" y="2619125"/>
              <a:ext cx="0" cy="215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4"/>
          <p:cNvSpPr txBox="1">
            <a:spLocks noGrp="1"/>
          </p:cNvSpPr>
          <p:nvPr>
            <p:ph type="ctrTitle"/>
          </p:nvPr>
        </p:nvSpPr>
        <p:spPr>
          <a:xfrm>
            <a:off x="685800" y="1098000"/>
            <a:ext cx="5173800" cy="23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Analyse der Auswirkungen globaler Konfikte auf die Wirtschaft/Gesellschaft 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1"/>
          </p:nvPr>
        </p:nvSpPr>
        <p:spPr>
          <a:xfrm>
            <a:off x="685800" y="36360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Paul Marciniak</a:t>
            </a:r>
            <a:endParaRPr dirty="0"/>
          </a:p>
        </p:txBody>
      </p:sp>
      <p:sp>
        <p:nvSpPr>
          <p:cNvPr id="277" name="Google Shape;277;p34"/>
          <p:cNvSpPr txBox="1"/>
          <p:nvPr/>
        </p:nvSpPr>
        <p:spPr>
          <a:xfrm>
            <a:off x="5479643" y="2831951"/>
            <a:ext cx="13806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100K</a:t>
            </a:r>
            <a:endParaRPr sz="3600" dirty="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7502912" y="3308888"/>
            <a:ext cx="9018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900" dirty="0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A=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00" dirty="0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L+OE</a:t>
            </a:r>
          </a:p>
        </p:txBody>
      </p:sp>
      <p:sp>
        <p:nvSpPr>
          <p:cNvPr id="279" name="Google Shape;279;p34"/>
          <p:cNvSpPr txBox="1"/>
          <p:nvPr/>
        </p:nvSpPr>
        <p:spPr>
          <a:xfrm>
            <a:off x="5840536" y="831238"/>
            <a:ext cx="968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2M$</a:t>
            </a:r>
            <a:endParaRPr sz="2700" dirty="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7363750" y="825538"/>
            <a:ext cx="11406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GDP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vs</a:t>
            </a:r>
            <a:r>
              <a:rPr lang="en" sz="1700" dirty="0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GNI</a:t>
            </a:r>
            <a:endParaRPr sz="1700" dirty="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l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45"/>
          <p:cNvGrpSpPr/>
          <p:nvPr/>
        </p:nvGrpSpPr>
        <p:grpSpPr>
          <a:xfrm>
            <a:off x="1501244" y="884582"/>
            <a:ext cx="6141511" cy="3374336"/>
            <a:chOff x="1501250" y="945025"/>
            <a:chExt cx="6141511" cy="3374336"/>
          </a:xfrm>
        </p:grpSpPr>
        <p:sp>
          <p:nvSpPr>
            <p:cNvPr id="686" name="Google Shape;686;p45"/>
            <p:cNvSpPr/>
            <p:nvPr/>
          </p:nvSpPr>
          <p:spPr>
            <a:xfrm>
              <a:off x="1750461" y="1154061"/>
              <a:ext cx="5892300" cy="3165300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1501250" y="945025"/>
              <a:ext cx="5892300" cy="31653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8" name="Google Shape;688;p45"/>
            <p:cNvGrpSpPr/>
            <p:nvPr/>
          </p:nvGrpSpPr>
          <p:grpSpPr>
            <a:xfrm>
              <a:off x="7004481" y="1050529"/>
              <a:ext cx="184200" cy="184200"/>
              <a:chOff x="8300831" y="1364305"/>
              <a:chExt cx="184200" cy="184200"/>
            </a:xfrm>
          </p:grpSpPr>
          <p:cxnSp>
            <p:nvCxnSpPr>
              <p:cNvPr id="689" name="Google Shape;689;p45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45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91" name="Google Shape;691;p45"/>
            <p:cNvCxnSpPr/>
            <p:nvPr/>
          </p:nvCxnSpPr>
          <p:spPr>
            <a:xfrm>
              <a:off x="1503025" y="1331025"/>
              <a:ext cx="5890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5"/>
            <p:cNvCxnSpPr/>
            <p:nvPr/>
          </p:nvCxnSpPr>
          <p:spPr>
            <a:xfrm>
              <a:off x="6807125" y="945025"/>
              <a:ext cx="0" cy="381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3" name="Google Shape;693;p45"/>
          <p:cNvSpPr txBox="1">
            <a:spLocks noGrp="1"/>
          </p:cNvSpPr>
          <p:nvPr>
            <p:ph type="title"/>
          </p:nvPr>
        </p:nvSpPr>
        <p:spPr>
          <a:xfrm>
            <a:off x="1812698" y="1682229"/>
            <a:ext cx="5275800" cy="19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Danke!</a:t>
            </a:r>
            <a:endParaRPr dirty="0"/>
          </a:p>
        </p:txBody>
      </p:sp>
      <p:cxnSp>
        <p:nvCxnSpPr>
          <p:cNvPr id="694" name="Google Shape;694;p45"/>
          <p:cNvCxnSpPr/>
          <p:nvPr/>
        </p:nvCxnSpPr>
        <p:spPr>
          <a:xfrm rot="10800000">
            <a:off x="6355250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45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696" name="Google Shape;696;p45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5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5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6"/>
          <p:cNvGrpSpPr/>
          <p:nvPr/>
        </p:nvGrpSpPr>
        <p:grpSpPr>
          <a:xfrm>
            <a:off x="5152350" y="3049988"/>
            <a:ext cx="3271660" cy="1624641"/>
            <a:chOff x="5152350" y="3049988"/>
            <a:chExt cx="3271660" cy="1624641"/>
          </a:xfrm>
        </p:grpSpPr>
        <p:sp>
          <p:nvSpPr>
            <p:cNvPr id="296" name="Google Shape;296;p36"/>
            <p:cNvSpPr/>
            <p:nvPr/>
          </p:nvSpPr>
          <p:spPr>
            <a:xfrm>
              <a:off x="5285110" y="3150628"/>
              <a:ext cx="3138900" cy="1524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5152350" y="3049988"/>
              <a:ext cx="3138900" cy="1524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36"/>
            <p:cNvGrpSpPr/>
            <p:nvPr/>
          </p:nvGrpSpPr>
          <p:grpSpPr>
            <a:xfrm>
              <a:off x="8059218" y="3105123"/>
              <a:ext cx="101844" cy="101826"/>
              <a:chOff x="8300831" y="1364305"/>
              <a:chExt cx="184200" cy="184200"/>
            </a:xfrm>
          </p:grpSpPr>
          <p:cxnSp>
            <p:nvCxnSpPr>
              <p:cNvPr id="299" name="Google Shape;299;p36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36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1" name="Google Shape;301;p36"/>
            <p:cNvCxnSpPr/>
            <p:nvPr/>
          </p:nvCxnSpPr>
          <p:spPr>
            <a:xfrm>
              <a:off x="5152350" y="32739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36"/>
            <p:cNvCxnSpPr/>
            <p:nvPr/>
          </p:nvCxnSpPr>
          <p:spPr>
            <a:xfrm>
              <a:off x="7923900" y="30500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6"/>
          <p:cNvGrpSpPr/>
          <p:nvPr/>
        </p:nvGrpSpPr>
        <p:grpSpPr>
          <a:xfrm>
            <a:off x="1400750" y="3049988"/>
            <a:ext cx="3271660" cy="1624640"/>
            <a:chOff x="1400750" y="3049988"/>
            <a:chExt cx="3271660" cy="1624640"/>
          </a:xfrm>
        </p:grpSpPr>
        <p:sp>
          <p:nvSpPr>
            <p:cNvPr id="304" name="Google Shape;304;p36"/>
            <p:cNvSpPr/>
            <p:nvPr/>
          </p:nvSpPr>
          <p:spPr>
            <a:xfrm>
              <a:off x="1533510" y="3150628"/>
              <a:ext cx="3138900" cy="1524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1400750" y="3049988"/>
              <a:ext cx="3138900" cy="1524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" name="Google Shape;306;p36"/>
            <p:cNvGrpSpPr/>
            <p:nvPr/>
          </p:nvGrpSpPr>
          <p:grpSpPr>
            <a:xfrm>
              <a:off x="4307618" y="3105123"/>
              <a:ext cx="101844" cy="101826"/>
              <a:chOff x="8300831" y="1364305"/>
              <a:chExt cx="184200" cy="184200"/>
            </a:xfrm>
          </p:grpSpPr>
          <p:cxnSp>
            <p:nvCxnSpPr>
              <p:cNvPr id="307" name="Google Shape;307;p36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36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9" name="Google Shape;309;p36"/>
            <p:cNvCxnSpPr/>
            <p:nvPr/>
          </p:nvCxnSpPr>
          <p:spPr>
            <a:xfrm>
              <a:off x="1400750" y="32739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36"/>
            <p:cNvCxnSpPr/>
            <p:nvPr/>
          </p:nvCxnSpPr>
          <p:spPr>
            <a:xfrm>
              <a:off x="4172300" y="30500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1" name="Google Shape;311;p36"/>
          <p:cNvGrpSpPr/>
          <p:nvPr/>
        </p:nvGrpSpPr>
        <p:grpSpPr>
          <a:xfrm>
            <a:off x="4592150" y="1257826"/>
            <a:ext cx="3271810" cy="1624627"/>
            <a:chOff x="4592150" y="1257826"/>
            <a:chExt cx="3271810" cy="1624627"/>
          </a:xfrm>
        </p:grpSpPr>
        <p:sp>
          <p:nvSpPr>
            <p:cNvPr id="312" name="Google Shape;312;p36"/>
            <p:cNvSpPr/>
            <p:nvPr/>
          </p:nvSpPr>
          <p:spPr>
            <a:xfrm>
              <a:off x="4725060" y="1358453"/>
              <a:ext cx="3138900" cy="152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4592300" y="1257826"/>
              <a:ext cx="3138900" cy="1524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36"/>
            <p:cNvGrpSpPr/>
            <p:nvPr/>
          </p:nvGrpSpPr>
          <p:grpSpPr>
            <a:xfrm>
              <a:off x="7499018" y="1318023"/>
              <a:ext cx="101844" cy="101826"/>
              <a:chOff x="8300831" y="1364305"/>
              <a:chExt cx="184200" cy="184200"/>
            </a:xfrm>
          </p:grpSpPr>
          <p:cxnSp>
            <p:nvCxnSpPr>
              <p:cNvPr id="315" name="Google Shape;315;p36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36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7" name="Google Shape;317;p36"/>
            <p:cNvCxnSpPr/>
            <p:nvPr/>
          </p:nvCxnSpPr>
          <p:spPr>
            <a:xfrm>
              <a:off x="4592150" y="14868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36"/>
            <p:cNvCxnSpPr/>
            <p:nvPr/>
          </p:nvCxnSpPr>
          <p:spPr>
            <a:xfrm>
              <a:off x="7363700" y="12629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" name="Google Shape;319;p36"/>
          <p:cNvGrpSpPr/>
          <p:nvPr/>
        </p:nvGrpSpPr>
        <p:grpSpPr>
          <a:xfrm>
            <a:off x="840550" y="1257813"/>
            <a:ext cx="3271810" cy="1624641"/>
            <a:chOff x="840550" y="1257813"/>
            <a:chExt cx="3271810" cy="1624641"/>
          </a:xfrm>
        </p:grpSpPr>
        <p:sp>
          <p:nvSpPr>
            <p:cNvPr id="320" name="Google Shape;320;p36"/>
            <p:cNvSpPr/>
            <p:nvPr/>
          </p:nvSpPr>
          <p:spPr>
            <a:xfrm>
              <a:off x="973460" y="1358453"/>
              <a:ext cx="3138900" cy="1524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840700" y="1257813"/>
              <a:ext cx="3138900" cy="1524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36"/>
            <p:cNvGrpSpPr/>
            <p:nvPr/>
          </p:nvGrpSpPr>
          <p:grpSpPr>
            <a:xfrm>
              <a:off x="3747418" y="1318023"/>
              <a:ext cx="101844" cy="101826"/>
              <a:chOff x="8300831" y="1364305"/>
              <a:chExt cx="184200" cy="184200"/>
            </a:xfrm>
          </p:grpSpPr>
          <p:cxnSp>
            <p:nvCxnSpPr>
              <p:cNvPr id="323" name="Google Shape;323;p36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36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5" name="Google Shape;325;p36"/>
            <p:cNvCxnSpPr/>
            <p:nvPr/>
          </p:nvCxnSpPr>
          <p:spPr>
            <a:xfrm>
              <a:off x="840550" y="14868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36"/>
            <p:cNvCxnSpPr/>
            <p:nvPr/>
          </p:nvCxnSpPr>
          <p:spPr>
            <a:xfrm>
              <a:off x="3612100" y="12629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36"/>
          <p:cNvSpPr txBox="1">
            <a:spLocks noGrp="1"/>
          </p:cNvSpPr>
          <p:nvPr>
            <p:ph type="title"/>
          </p:nvPr>
        </p:nvSpPr>
        <p:spPr>
          <a:xfrm>
            <a:off x="1559698" y="1574278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329" name="Google Shape;329;p36"/>
          <p:cNvSpPr txBox="1">
            <a:spLocks noGrp="1"/>
          </p:cNvSpPr>
          <p:nvPr>
            <p:ph type="title" idx="2"/>
          </p:nvPr>
        </p:nvSpPr>
        <p:spPr>
          <a:xfrm>
            <a:off x="685788" y="1574278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contents.</a:t>
            </a: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4"/>
          </p:nvPr>
        </p:nvSpPr>
        <p:spPr>
          <a:xfrm>
            <a:off x="2119748" y="3369113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title" idx="5"/>
          </p:nvPr>
        </p:nvSpPr>
        <p:spPr>
          <a:xfrm>
            <a:off x="1245838" y="3369113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 idx="7"/>
          </p:nvPr>
        </p:nvSpPr>
        <p:spPr>
          <a:xfrm>
            <a:off x="5376775" y="1574278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8"/>
          </p:nvPr>
        </p:nvSpPr>
        <p:spPr>
          <a:xfrm>
            <a:off x="4502863" y="1574278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3"/>
          </p:nvPr>
        </p:nvSpPr>
        <p:spPr>
          <a:xfrm>
            <a:off x="5936825" y="3369110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4"/>
          </p:nvPr>
        </p:nvSpPr>
        <p:spPr>
          <a:xfrm>
            <a:off x="5062913" y="3369113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DCB72"/>
                </a:solidFill>
              </a:rPr>
              <a:t>04</a:t>
            </a:r>
            <a:endParaRPr dirty="0">
              <a:solidFill>
                <a:srgbClr val="FDCB72"/>
              </a:solidFill>
            </a:endParaRPr>
          </a:p>
        </p:txBody>
      </p:sp>
      <p:cxnSp>
        <p:nvCxnSpPr>
          <p:cNvPr id="340" name="Google Shape;340;p36"/>
          <p:cNvCxnSpPr/>
          <p:nvPr/>
        </p:nvCxnSpPr>
        <p:spPr>
          <a:xfrm rot="10800000">
            <a:off x="1082675" y="2113988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36"/>
          <p:cNvCxnSpPr/>
          <p:nvPr/>
        </p:nvCxnSpPr>
        <p:spPr>
          <a:xfrm rot="10800000">
            <a:off x="1615600" y="3906163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36"/>
          <p:cNvCxnSpPr/>
          <p:nvPr/>
        </p:nvCxnSpPr>
        <p:spPr>
          <a:xfrm rot="10800000">
            <a:off x="5397125" y="3906163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6"/>
          <p:cNvCxnSpPr/>
          <p:nvPr/>
        </p:nvCxnSpPr>
        <p:spPr>
          <a:xfrm rot="10800000">
            <a:off x="4837000" y="2113988"/>
            <a:ext cx="420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oogle Shape;1335;p61"/>
          <p:cNvGrpSpPr/>
          <p:nvPr/>
        </p:nvGrpSpPr>
        <p:grpSpPr>
          <a:xfrm>
            <a:off x="3891173" y="1217175"/>
            <a:ext cx="4294145" cy="3049729"/>
            <a:chOff x="3891173" y="1217175"/>
            <a:chExt cx="4294145" cy="3049729"/>
          </a:xfrm>
        </p:grpSpPr>
        <p:grpSp>
          <p:nvGrpSpPr>
            <p:cNvPr id="1336" name="Google Shape;1336;p61"/>
            <p:cNvGrpSpPr/>
            <p:nvPr/>
          </p:nvGrpSpPr>
          <p:grpSpPr>
            <a:xfrm>
              <a:off x="3891173" y="1217175"/>
              <a:ext cx="4294145" cy="3049729"/>
              <a:chOff x="1501244" y="1269775"/>
              <a:chExt cx="6141512" cy="3049729"/>
            </a:xfrm>
          </p:grpSpPr>
          <p:sp>
            <p:nvSpPr>
              <p:cNvPr id="1337" name="Google Shape;1337;p61"/>
              <p:cNvSpPr/>
              <p:nvPr/>
            </p:nvSpPr>
            <p:spPr>
              <a:xfrm>
                <a:off x="1750456" y="1458704"/>
                <a:ext cx="5892300" cy="2860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61"/>
              <p:cNvSpPr/>
              <p:nvPr/>
            </p:nvSpPr>
            <p:spPr>
              <a:xfrm>
                <a:off x="1501244" y="1269786"/>
                <a:ext cx="5892300" cy="2860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39" name="Google Shape;1339;p61"/>
              <p:cNvCxnSpPr/>
              <p:nvPr/>
            </p:nvCxnSpPr>
            <p:spPr>
              <a:xfrm>
                <a:off x="1503025" y="1655775"/>
                <a:ext cx="58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0" name="Google Shape;1340;p61"/>
              <p:cNvCxnSpPr/>
              <p:nvPr/>
            </p:nvCxnSpPr>
            <p:spPr>
              <a:xfrm>
                <a:off x="6807125" y="1269775"/>
                <a:ext cx="0" cy="3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41" name="Google Shape;1341;p61"/>
            <p:cNvGrpSpPr/>
            <p:nvPr/>
          </p:nvGrpSpPr>
          <p:grpSpPr>
            <a:xfrm>
              <a:off x="7727226" y="1323073"/>
              <a:ext cx="168543" cy="168506"/>
              <a:chOff x="8300831" y="1364305"/>
              <a:chExt cx="184200" cy="184200"/>
            </a:xfrm>
          </p:grpSpPr>
          <p:cxnSp>
            <p:nvCxnSpPr>
              <p:cNvPr id="1342" name="Google Shape;1342;p61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3" name="Google Shape;1343;p61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44" name="Google Shape;1344;p61"/>
          <p:cNvGrpSpPr/>
          <p:nvPr/>
        </p:nvGrpSpPr>
        <p:grpSpPr>
          <a:xfrm>
            <a:off x="958682" y="876596"/>
            <a:ext cx="2408429" cy="1956017"/>
            <a:chOff x="958682" y="876596"/>
            <a:chExt cx="2408429" cy="1956017"/>
          </a:xfrm>
        </p:grpSpPr>
        <p:grpSp>
          <p:nvGrpSpPr>
            <p:cNvPr id="1345" name="Google Shape;1345;p61"/>
            <p:cNvGrpSpPr/>
            <p:nvPr/>
          </p:nvGrpSpPr>
          <p:grpSpPr>
            <a:xfrm>
              <a:off x="958682" y="876596"/>
              <a:ext cx="2408429" cy="1956017"/>
              <a:chOff x="6836200" y="3202684"/>
              <a:chExt cx="1622275" cy="1091832"/>
            </a:xfrm>
          </p:grpSpPr>
          <p:sp>
            <p:nvSpPr>
              <p:cNvPr id="1346" name="Google Shape;1346;p61"/>
              <p:cNvSpPr/>
              <p:nvPr/>
            </p:nvSpPr>
            <p:spPr>
              <a:xfrm>
                <a:off x="6945575" y="3270316"/>
                <a:ext cx="1512900" cy="1024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61"/>
              <p:cNvSpPr/>
              <p:nvPr/>
            </p:nvSpPr>
            <p:spPr>
              <a:xfrm>
                <a:off x="6836617" y="3202684"/>
                <a:ext cx="1512900" cy="10242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48" name="Google Shape;1348;p61"/>
              <p:cNvCxnSpPr/>
              <p:nvPr/>
            </p:nvCxnSpPr>
            <p:spPr>
              <a:xfrm>
                <a:off x="6836200" y="3444775"/>
                <a:ext cx="151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61"/>
              <p:cNvCxnSpPr/>
              <p:nvPr/>
            </p:nvCxnSpPr>
            <p:spPr>
              <a:xfrm>
                <a:off x="8104175" y="3204325"/>
                <a:ext cx="0" cy="24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50" name="Google Shape;1350;p61"/>
            <p:cNvGrpSpPr/>
            <p:nvPr/>
          </p:nvGrpSpPr>
          <p:grpSpPr>
            <a:xfrm>
              <a:off x="2943701" y="1016271"/>
              <a:ext cx="168543" cy="168506"/>
              <a:chOff x="8300831" y="1364305"/>
              <a:chExt cx="184200" cy="184200"/>
            </a:xfrm>
          </p:grpSpPr>
          <p:cxnSp>
            <p:nvCxnSpPr>
              <p:cNvPr id="1351" name="Google Shape;1351;p61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61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53" name="Google Shape;1353;p61"/>
          <p:cNvSpPr txBox="1">
            <a:spLocks noGrp="1"/>
          </p:cNvSpPr>
          <p:nvPr>
            <p:ph type="title"/>
          </p:nvPr>
        </p:nvSpPr>
        <p:spPr>
          <a:xfrm>
            <a:off x="4349226" y="2360230"/>
            <a:ext cx="33780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de-DE" dirty="0" err="1"/>
              <a:t>aten</a:t>
            </a:r>
            <a:endParaRPr dirty="0"/>
          </a:p>
        </p:txBody>
      </p:sp>
      <p:grpSp>
        <p:nvGrpSpPr>
          <p:cNvPr id="1355" name="Google Shape;1355;p61"/>
          <p:cNvGrpSpPr/>
          <p:nvPr/>
        </p:nvGrpSpPr>
        <p:grpSpPr>
          <a:xfrm>
            <a:off x="1707716" y="3568804"/>
            <a:ext cx="910359" cy="378754"/>
            <a:chOff x="723000" y="3190278"/>
            <a:chExt cx="405000" cy="168500"/>
          </a:xfrm>
        </p:grpSpPr>
        <p:cxnSp>
          <p:nvCxnSpPr>
            <p:cNvPr id="1356" name="Google Shape;1356;p61"/>
            <p:cNvCxnSpPr/>
            <p:nvPr/>
          </p:nvCxnSpPr>
          <p:spPr>
            <a:xfrm rot="10800000">
              <a:off x="723000" y="3274528"/>
              <a:ext cx="405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61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1358;p61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9" name="Google Shape;1359;p61"/>
          <p:cNvSpPr txBox="1">
            <a:spLocks noGrp="1"/>
          </p:cNvSpPr>
          <p:nvPr>
            <p:ph type="title" idx="2"/>
          </p:nvPr>
        </p:nvSpPr>
        <p:spPr>
          <a:xfrm>
            <a:off x="1381298" y="1552476"/>
            <a:ext cx="1371600" cy="9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Konfliktarten</a:t>
            </a:r>
            <a:endParaRPr dirty="0"/>
          </a:p>
        </p:txBody>
      </p:sp>
      <p:grpSp>
        <p:nvGrpSpPr>
          <p:cNvPr id="939" name="Google Shape;939;p56"/>
          <p:cNvGrpSpPr/>
          <p:nvPr/>
        </p:nvGrpSpPr>
        <p:grpSpPr>
          <a:xfrm>
            <a:off x="5655538" y="2934728"/>
            <a:ext cx="2889203" cy="1434720"/>
            <a:chOff x="1400750" y="3049988"/>
            <a:chExt cx="3271660" cy="1624641"/>
          </a:xfrm>
        </p:grpSpPr>
        <p:sp>
          <p:nvSpPr>
            <p:cNvPr id="940" name="Google Shape;940;p56"/>
            <p:cNvSpPr/>
            <p:nvPr/>
          </p:nvSpPr>
          <p:spPr>
            <a:xfrm>
              <a:off x="1533510" y="3150628"/>
              <a:ext cx="3138900" cy="1524000"/>
            </a:xfrm>
            <a:prstGeom prst="rect">
              <a:avLst/>
            </a:prstGeom>
            <a:solidFill>
              <a:srgbClr val="02A68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1400750" y="3049988"/>
              <a:ext cx="3138900" cy="1524000"/>
            </a:xfrm>
            <a:prstGeom prst="rect">
              <a:avLst/>
            </a:prstGeom>
            <a:solidFill>
              <a:srgbClr val="202A1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42" name="Google Shape;942;p56"/>
            <p:cNvGrpSpPr/>
            <p:nvPr/>
          </p:nvGrpSpPr>
          <p:grpSpPr>
            <a:xfrm>
              <a:off x="4307618" y="3105123"/>
              <a:ext cx="101844" cy="101826"/>
              <a:chOff x="8300831" y="1364305"/>
              <a:chExt cx="184200" cy="184200"/>
            </a:xfrm>
          </p:grpSpPr>
          <p:cxnSp>
            <p:nvCxnSpPr>
              <p:cNvPr id="943" name="Google Shape;943;p56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56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45" name="Google Shape;945;p56"/>
            <p:cNvCxnSpPr/>
            <p:nvPr/>
          </p:nvCxnSpPr>
          <p:spPr>
            <a:xfrm>
              <a:off x="1400750" y="32739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56"/>
            <p:cNvCxnSpPr/>
            <p:nvPr/>
          </p:nvCxnSpPr>
          <p:spPr>
            <a:xfrm>
              <a:off x="4172300" y="30500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7" name="Google Shape;947;p56"/>
          <p:cNvGrpSpPr/>
          <p:nvPr/>
        </p:nvGrpSpPr>
        <p:grpSpPr>
          <a:xfrm>
            <a:off x="5160825" y="1352058"/>
            <a:ext cx="2889336" cy="1434720"/>
            <a:chOff x="840550" y="1257813"/>
            <a:chExt cx="3271810" cy="1624641"/>
          </a:xfrm>
        </p:grpSpPr>
        <p:sp>
          <p:nvSpPr>
            <p:cNvPr id="948" name="Google Shape;948;p56"/>
            <p:cNvSpPr/>
            <p:nvPr/>
          </p:nvSpPr>
          <p:spPr>
            <a:xfrm>
              <a:off x="973460" y="1358453"/>
              <a:ext cx="3138900" cy="1524000"/>
            </a:xfrm>
            <a:prstGeom prst="rect">
              <a:avLst/>
            </a:prstGeom>
            <a:solidFill>
              <a:srgbClr val="0294E7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/>
            <p:cNvSpPr/>
            <p:nvPr/>
          </p:nvSpPr>
          <p:spPr>
            <a:xfrm>
              <a:off x="840700" y="1257813"/>
              <a:ext cx="3138900" cy="1524000"/>
            </a:xfrm>
            <a:prstGeom prst="rect">
              <a:avLst/>
            </a:prstGeom>
            <a:solidFill>
              <a:srgbClr val="202A1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0" name="Google Shape;950;p56"/>
            <p:cNvGrpSpPr/>
            <p:nvPr/>
          </p:nvGrpSpPr>
          <p:grpSpPr>
            <a:xfrm>
              <a:off x="3747418" y="1318023"/>
              <a:ext cx="101844" cy="101826"/>
              <a:chOff x="8300831" y="1364305"/>
              <a:chExt cx="184200" cy="184200"/>
            </a:xfrm>
          </p:grpSpPr>
          <p:cxnSp>
            <p:nvCxnSpPr>
              <p:cNvPr id="951" name="Google Shape;951;p56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56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53" name="Google Shape;953;p56"/>
            <p:cNvCxnSpPr/>
            <p:nvPr/>
          </p:nvCxnSpPr>
          <p:spPr>
            <a:xfrm>
              <a:off x="840550" y="14868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56"/>
            <p:cNvCxnSpPr/>
            <p:nvPr/>
          </p:nvCxnSpPr>
          <p:spPr>
            <a:xfrm>
              <a:off x="3612100" y="12629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5" name="Google Shape;955;p56"/>
          <p:cNvSpPr txBox="1"/>
          <p:nvPr/>
        </p:nvSpPr>
        <p:spPr>
          <a:xfrm>
            <a:off x="5838186" y="1764586"/>
            <a:ext cx="17439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294E7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HIIK</a:t>
            </a:r>
            <a:endParaRPr sz="1900" dirty="0">
              <a:solidFill>
                <a:srgbClr val="0294E7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sp>
        <p:nvSpPr>
          <p:cNvPr id="956" name="Google Shape;956;p56"/>
          <p:cNvSpPr txBox="1"/>
          <p:nvPr/>
        </p:nvSpPr>
        <p:spPr>
          <a:xfrm>
            <a:off x="5838186" y="2037978"/>
            <a:ext cx="17439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Heidelberger Institut für Internationale Konfliktforschung</a:t>
            </a:r>
            <a:endParaRPr lang="en-US" sz="1200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7" name="Google Shape;957;p56"/>
          <p:cNvSpPr txBox="1"/>
          <p:nvPr/>
        </p:nvSpPr>
        <p:spPr>
          <a:xfrm>
            <a:off x="6340486" y="3345725"/>
            <a:ext cx="17439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2A681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OWID</a:t>
            </a:r>
            <a:endParaRPr sz="1900" dirty="0">
              <a:solidFill>
                <a:srgbClr val="02A681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sp>
        <p:nvSpPr>
          <p:cNvPr id="958" name="Google Shape;958;p56"/>
          <p:cNvSpPr txBox="1"/>
          <p:nvPr/>
        </p:nvSpPr>
        <p:spPr>
          <a:xfrm>
            <a:off x="6340486" y="3601138"/>
            <a:ext cx="17439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World in Data</a:t>
            </a:r>
            <a:endParaRPr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59" name="Google Shape;959;p56"/>
          <p:cNvGrpSpPr/>
          <p:nvPr/>
        </p:nvGrpSpPr>
        <p:grpSpPr>
          <a:xfrm>
            <a:off x="719995" y="1764577"/>
            <a:ext cx="4368028" cy="2327008"/>
            <a:chOff x="233350" y="949250"/>
            <a:chExt cx="7137300" cy="3802300"/>
          </a:xfrm>
        </p:grpSpPr>
        <p:sp>
          <p:nvSpPr>
            <p:cNvPr id="960" name="Google Shape;960;p5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1" name="Google Shape;1011;p56"/>
          <p:cNvSpPr/>
          <p:nvPr/>
        </p:nvSpPr>
        <p:spPr>
          <a:xfrm>
            <a:off x="1645225" y="2891100"/>
            <a:ext cx="173700" cy="1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56"/>
          <p:cNvSpPr/>
          <p:nvPr/>
        </p:nvSpPr>
        <p:spPr>
          <a:xfrm>
            <a:off x="3058325" y="2525850"/>
            <a:ext cx="173700" cy="1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56"/>
          <p:cNvSpPr/>
          <p:nvPr/>
        </p:nvSpPr>
        <p:spPr>
          <a:xfrm>
            <a:off x="2549375" y="2110500"/>
            <a:ext cx="173700" cy="173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6"/>
          <p:cNvSpPr/>
          <p:nvPr/>
        </p:nvSpPr>
        <p:spPr>
          <a:xfrm>
            <a:off x="1226075" y="2699550"/>
            <a:ext cx="173700" cy="1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56"/>
          <p:cNvSpPr/>
          <p:nvPr/>
        </p:nvSpPr>
        <p:spPr>
          <a:xfrm>
            <a:off x="1884750" y="3608075"/>
            <a:ext cx="173700" cy="173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56"/>
          <p:cNvSpPr/>
          <p:nvPr/>
        </p:nvSpPr>
        <p:spPr>
          <a:xfrm>
            <a:off x="4261900" y="2644050"/>
            <a:ext cx="173700" cy="173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56"/>
          <p:cNvSpPr/>
          <p:nvPr/>
        </p:nvSpPr>
        <p:spPr>
          <a:xfrm>
            <a:off x="4597225" y="3683300"/>
            <a:ext cx="173700" cy="173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56"/>
          <p:cNvSpPr/>
          <p:nvPr/>
        </p:nvSpPr>
        <p:spPr>
          <a:xfrm>
            <a:off x="3112250" y="3397925"/>
            <a:ext cx="173700" cy="173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56"/>
          <p:cNvGrpSpPr/>
          <p:nvPr/>
        </p:nvGrpSpPr>
        <p:grpSpPr>
          <a:xfrm>
            <a:off x="5464177" y="1916980"/>
            <a:ext cx="330012" cy="367225"/>
            <a:chOff x="2406443" y="2599435"/>
            <a:chExt cx="330012" cy="367225"/>
          </a:xfrm>
        </p:grpSpPr>
        <p:sp>
          <p:nvSpPr>
            <p:cNvPr id="1029" name="Google Shape;1029;p56"/>
            <p:cNvSpPr/>
            <p:nvPr/>
          </p:nvSpPr>
          <p:spPr>
            <a:xfrm>
              <a:off x="2492667" y="2654463"/>
              <a:ext cx="71550" cy="237533"/>
            </a:xfrm>
            <a:custGeom>
              <a:avLst/>
              <a:gdLst/>
              <a:ahLst/>
              <a:cxnLst/>
              <a:rect l="l" t="t" r="r" b="b"/>
              <a:pathLst>
                <a:path w="2711" h="9000" extrusionOk="0">
                  <a:moveTo>
                    <a:pt x="1902" y="3806"/>
                  </a:moveTo>
                  <a:cubicBezTo>
                    <a:pt x="2050" y="3806"/>
                    <a:pt x="2169" y="3926"/>
                    <a:pt x="2169" y="4073"/>
                  </a:cubicBezTo>
                  <a:lnTo>
                    <a:pt x="2169" y="7066"/>
                  </a:lnTo>
                  <a:cubicBezTo>
                    <a:pt x="2169" y="7215"/>
                    <a:pt x="2050" y="7333"/>
                    <a:pt x="1902" y="7333"/>
                  </a:cubicBezTo>
                  <a:lnTo>
                    <a:pt x="1625" y="7333"/>
                  </a:lnTo>
                  <a:lnTo>
                    <a:pt x="1625" y="6657"/>
                  </a:lnTo>
                  <a:cubicBezTo>
                    <a:pt x="1625" y="6510"/>
                    <a:pt x="1508" y="6383"/>
                    <a:pt x="1351" y="6383"/>
                  </a:cubicBezTo>
                  <a:cubicBezTo>
                    <a:pt x="1203" y="6383"/>
                    <a:pt x="1084" y="6510"/>
                    <a:pt x="1084" y="6657"/>
                  </a:cubicBezTo>
                  <a:lnTo>
                    <a:pt x="1084" y="7333"/>
                  </a:lnTo>
                  <a:lnTo>
                    <a:pt x="809" y="7333"/>
                  </a:lnTo>
                  <a:cubicBezTo>
                    <a:pt x="661" y="7333"/>
                    <a:pt x="542" y="7215"/>
                    <a:pt x="542" y="7066"/>
                  </a:cubicBezTo>
                  <a:lnTo>
                    <a:pt x="542" y="4073"/>
                  </a:lnTo>
                  <a:cubicBezTo>
                    <a:pt x="542" y="3926"/>
                    <a:pt x="661" y="3806"/>
                    <a:pt x="809" y="3806"/>
                  </a:cubicBezTo>
                  <a:lnTo>
                    <a:pt x="1084" y="3806"/>
                  </a:lnTo>
                  <a:lnTo>
                    <a:pt x="1084" y="4474"/>
                  </a:lnTo>
                  <a:cubicBezTo>
                    <a:pt x="1084" y="4608"/>
                    <a:pt x="1180" y="4728"/>
                    <a:pt x="1314" y="4749"/>
                  </a:cubicBezTo>
                  <a:cubicBezTo>
                    <a:pt x="1330" y="4752"/>
                    <a:pt x="1346" y="4753"/>
                    <a:pt x="1362" y="4753"/>
                  </a:cubicBezTo>
                  <a:cubicBezTo>
                    <a:pt x="1510" y="4753"/>
                    <a:pt x="1625" y="4630"/>
                    <a:pt x="1625" y="4482"/>
                  </a:cubicBezTo>
                  <a:lnTo>
                    <a:pt x="1625" y="3806"/>
                  </a:lnTo>
                  <a:close/>
                  <a:moveTo>
                    <a:pt x="1347" y="1"/>
                  </a:moveTo>
                  <a:cubicBezTo>
                    <a:pt x="1199" y="1"/>
                    <a:pt x="1084" y="124"/>
                    <a:pt x="1084" y="272"/>
                  </a:cubicBezTo>
                  <a:lnTo>
                    <a:pt x="1084" y="3257"/>
                  </a:lnTo>
                  <a:lnTo>
                    <a:pt x="809" y="3257"/>
                  </a:lnTo>
                  <a:cubicBezTo>
                    <a:pt x="364" y="3257"/>
                    <a:pt x="0" y="3628"/>
                    <a:pt x="0" y="4073"/>
                  </a:cubicBezTo>
                  <a:lnTo>
                    <a:pt x="0" y="7066"/>
                  </a:lnTo>
                  <a:cubicBezTo>
                    <a:pt x="0" y="7511"/>
                    <a:pt x="364" y="7876"/>
                    <a:pt x="809" y="7876"/>
                  </a:cubicBezTo>
                  <a:lnTo>
                    <a:pt x="1084" y="7876"/>
                  </a:lnTo>
                  <a:lnTo>
                    <a:pt x="1084" y="8723"/>
                  </a:lnTo>
                  <a:cubicBezTo>
                    <a:pt x="1084" y="8856"/>
                    <a:pt x="1180" y="8981"/>
                    <a:pt x="1314" y="8997"/>
                  </a:cubicBezTo>
                  <a:cubicBezTo>
                    <a:pt x="1326" y="8999"/>
                    <a:pt x="1339" y="9000"/>
                    <a:pt x="1351" y="9000"/>
                  </a:cubicBezTo>
                  <a:cubicBezTo>
                    <a:pt x="1505" y="9000"/>
                    <a:pt x="1625" y="8880"/>
                    <a:pt x="1625" y="8730"/>
                  </a:cubicBezTo>
                  <a:lnTo>
                    <a:pt x="1625" y="7876"/>
                  </a:lnTo>
                  <a:lnTo>
                    <a:pt x="1902" y="7876"/>
                  </a:lnTo>
                  <a:cubicBezTo>
                    <a:pt x="2347" y="7876"/>
                    <a:pt x="2711" y="7511"/>
                    <a:pt x="2711" y="7066"/>
                  </a:cubicBezTo>
                  <a:lnTo>
                    <a:pt x="2711" y="4073"/>
                  </a:lnTo>
                  <a:cubicBezTo>
                    <a:pt x="2711" y="3628"/>
                    <a:pt x="2347" y="3257"/>
                    <a:pt x="1902" y="3257"/>
                  </a:cubicBezTo>
                  <a:lnTo>
                    <a:pt x="1625" y="3257"/>
                  </a:lnTo>
                  <a:lnTo>
                    <a:pt x="1625" y="280"/>
                  </a:lnTo>
                  <a:cubicBezTo>
                    <a:pt x="1625" y="146"/>
                    <a:pt x="1529" y="19"/>
                    <a:pt x="1396" y="5"/>
                  </a:cubicBezTo>
                  <a:cubicBezTo>
                    <a:pt x="1379" y="2"/>
                    <a:pt x="1363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6"/>
            <p:cNvSpPr/>
            <p:nvPr/>
          </p:nvSpPr>
          <p:spPr>
            <a:xfrm>
              <a:off x="2578680" y="2688430"/>
              <a:ext cx="71576" cy="225128"/>
            </a:xfrm>
            <a:custGeom>
              <a:avLst/>
              <a:gdLst/>
              <a:ahLst/>
              <a:cxnLst/>
              <a:rect l="l" t="t" r="r" b="b"/>
              <a:pathLst>
                <a:path w="2712" h="8530" extrusionOk="0">
                  <a:moveTo>
                    <a:pt x="1902" y="2786"/>
                  </a:moveTo>
                  <a:cubicBezTo>
                    <a:pt x="2050" y="2786"/>
                    <a:pt x="2169" y="2913"/>
                    <a:pt x="2169" y="3061"/>
                  </a:cubicBezTo>
                  <a:lnTo>
                    <a:pt x="2169" y="4688"/>
                  </a:lnTo>
                  <a:cubicBezTo>
                    <a:pt x="2169" y="4836"/>
                    <a:pt x="2050" y="4962"/>
                    <a:pt x="1902" y="4962"/>
                  </a:cubicBezTo>
                  <a:lnTo>
                    <a:pt x="810" y="4962"/>
                  </a:lnTo>
                  <a:cubicBezTo>
                    <a:pt x="662" y="4962"/>
                    <a:pt x="542" y="4836"/>
                    <a:pt x="542" y="4688"/>
                  </a:cubicBezTo>
                  <a:lnTo>
                    <a:pt x="542" y="3061"/>
                  </a:lnTo>
                  <a:cubicBezTo>
                    <a:pt x="542" y="2913"/>
                    <a:pt x="662" y="2786"/>
                    <a:pt x="810" y="2786"/>
                  </a:cubicBezTo>
                  <a:lnTo>
                    <a:pt x="1084" y="2786"/>
                  </a:lnTo>
                  <a:lnTo>
                    <a:pt x="1084" y="3054"/>
                  </a:lnTo>
                  <a:cubicBezTo>
                    <a:pt x="1084" y="3187"/>
                    <a:pt x="1182" y="3307"/>
                    <a:pt x="1316" y="3328"/>
                  </a:cubicBezTo>
                  <a:cubicBezTo>
                    <a:pt x="1329" y="3330"/>
                    <a:pt x="1343" y="3331"/>
                    <a:pt x="1356" y="3331"/>
                  </a:cubicBezTo>
                  <a:cubicBezTo>
                    <a:pt x="1507" y="3331"/>
                    <a:pt x="1628" y="3212"/>
                    <a:pt x="1628" y="3061"/>
                  </a:cubicBezTo>
                  <a:lnTo>
                    <a:pt x="1628" y="2786"/>
                  </a:lnTo>
                  <a:close/>
                  <a:moveTo>
                    <a:pt x="1356" y="0"/>
                  </a:moveTo>
                  <a:cubicBezTo>
                    <a:pt x="1205" y="0"/>
                    <a:pt x="1084" y="119"/>
                    <a:pt x="1084" y="270"/>
                  </a:cubicBezTo>
                  <a:lnTo>
                    <a:pt x="1084" y="2245"/>
                  </a:lnTo>
                  <a:lnTo>
                    <a:pt x="810" y="2245"/>
                  </a:lnTo>
                  <a:cubicBezTo>
                    <a:pt x="364" y="2245"/>
                    <a:pt x="1" y="2608"/>
                    <a:pt x="1" y="3061"/>
                  </a:cubicBezTo>
                  <a:lnTo>
                    <a:pt x="1" y="4688"/>
                  </a:lnTo>
                  <a:cubicBezTo>
                    <a:pt x="1" y="5141"/>
                    <a:pt x="364" y="5504"/>
                    <a:pt x="810" y="5504"/>
                  </a:cubicBezTo>
                  <a:lnTo>
                    <a:pt x="1084" y="5504"/>
                  </a:lnTo>
                  <a:lnTo>
                    <a:pt x="1084" y="8252"/>
                  </a:lnTo>
                  <a:cubicBezTo>
                    <a:pt x="1084" y="8386"/>
                    <a:pt x="1182" y="8505"/>
                    <a:pt x="1316" y="8526"/>
                  </a:cubicBezTo>
                  <a:cubicBezTo>
                    <a:pt x="1329" y="8528"/>
                    <a:pt x="1343" y="8529"/>
                    <a:pt x="1356" y="8529"/>
                  </a:cubicBezTo>
                  <a:cubicBezTo>
                    <a:pt x="1507" y="8529"/>
                    <a:pt x="1628" y="8410"/>
                    <a:pt x="1628" y="8259"/>
                  </a:cubicBezTo>
                  <a:lnTo>
                    <a:pt x="1628" y="5504"/>
                  </a:lnTo>
                  <a:lnTo>
                    <a:pt x="1902" y="5504"/>
                  </a:lnTo>
                  <a:cubicBezTo>
                    <a:pt x="2347" y="5504"/>
                    <a:pt x="2711" y="5141"/>
                    <a:pt x="2711" y="4688"/>
                  </a:cubicBezTo>
                  <a:lnTo>
                    <a:pt x="2711" y="3061"/>
                  </a:lnTo>
                  <a:cubicBezTo>
                    <a:pt x="2711" y="2608"/>
                    <a:pt x="2347" y="2245"/>
                    <a:pt x="1902" y="2245"/>
                  </a:cubicBezTo>
                  <a:lnTo>
                    <a:pt x="1628" y="2245"/>
                  </a:lnTo>
                  <a:lnTo>
                    <a:pt x="1628" y="277"/>
                  </a:lnTo>
                  <a:cubicBezTo>
                    <a:pt x="1628" y="144"/>
                    <a:pt x="1530" y="17"/>
                    <a:pt x="1396" y="3"/>
                  </a:cubicBezTo>
                  <a:cubicBezTo>
                    <a:pt x="1382" y="1"/>
                    <a:pt x="1369" y="0"/>
                    <a:pt x="1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6"/>
            <p:cNvSpPr/>
            <p:nvPr/>
          </p:nvSpPr>
          <p:spPr>
            <a:xfrm>
              <a:off x="2664693" y="2599435"/>
              <a:ext cx="71761" cy="274508"/>
            </a:xfrm>
            <a:custGeom>
              <a:avLst/>
              <a:gdLst/>
              <a:ahLst/>
              <a:cxnLst/>
              <a:rect l="l" t="t" r="r" b="b"/>
              <a:pathLst>
                <a:path w="2719" h="10401" extrusionOk="0">
                  <a:moveTo>
                    <a:pt x="1902" y="2789"/>
                  </a:moveTo>
                  <a:cubicBezTo>
                    <a:pt x="2050" y="2789"/>
                    <a:pt x="2170" y="2913"/>
                    <a:pt x="2170" y="3063"/>
                  </a:cubicBezTo>
                  <a:lnTo>
                    <a:pt x="2170" y="8498"/>
                  </a:lnTo>
                  <a:cubicBezTo>
                    <a:pt x="2170" y="8646"/>
                    <a:pt x="2050" y="8766"/>
                    <a:pt x="1902" y="8766"/>
                  </a:cubicBezTo>
                  <a:lnTo>
                    <a:pt x="1628" y="8766"/>
                  </a:lnTo>
                  <a:lnTo>
                    <a:pt x="1628" y="6843"/>
                  </a:lnTo>
                  <a:cubicBezTo>
                    <a:pt x="1628" y="6686"/>
                    <a:pt x="1508" y="6567"/>
                    <a:pt x="1361" y="6567"/>
                  </a:cubicBezTo>
                  <a:cubicBezTo>
                    <a:pt x="1204" y="6567"/>
                    <a:pt x="1086" y="6686"/>
                    <a:pt x="1086" y="6843"/>
                  </a:cubicBezTo>
                  <a:lnTo>
                    <a:pt x="1086" y="8766"/>
                  </a:lnTo>
                  <a:lnTo>
                    <a:pt x="810" y="8766"/>
                  </a:lnTo>
                  <a:cubicBezTo>
                    <a:pt x="662" y="8766"/>
                    <a:pt x="543" y="8646"/>
                    <a:pt x="543" y="8498"/>
                  </a:cubicBezTo>
                  <a:lnTo>
                    <a:pt x="543" y="3063"/>
                  </a:lnTo>
                  <a:cubicBezTo>
                    <a:pt x="543" y="2913"/>
                    <a:pt x="662" y="2789"/>
                    <a:pt x="810" y="2789"/>
                  </a:cubicBezTo>
                  <a:lnTo>
                    <a:pt x="1086" y="2789"/>
                  </a:lnTo>
                  <a:lnTo>
                    <a:pt x="1086" y="4660"/>
                  </a:lnTo>
                  <a:cubicBezTo>
                    <a:pt x="1086" y="4793"/>
                    <a:pt x="1182" y="4911"/>
                    <a:pt x="1316" y="4934"/>
                  </a:cubicBezTo>
                  <a:cubicBezTo>
                    <a:pt x="1329" y="4936"/>
                    <a:pt x="1341" y="4937"/>
                    <a:pt x="1354" y="4937"/>
                  </a:cubicBezTo>
                  <a:cubicBezTo>
                    <a:pt x="1507" y="4937"/>
                    <a:pt x="1628" y="4817"/>
                    <a:pt x="1628" y="4667"/>
                  </a:cubicBezTo>
                  <a:lnTo>
                    <a:pt x="1628" y="2789"/>
                  </a:lnTo>
                  <a:close/>
                  <a:moveTo>
                    <a:pt x="1360" y="1"/>
                  </a:moveTo>
                  <a:cubicBezTo>
                    <a:pt x="1207" y="1"/>
                    <a:pt x="1086" y="119"/>
                    <a:pt x="1086" y="271"/>
                  </a:cubicBezTo>
                  <a:lnTo>
                    <a:pt x="1086" y="2245"/>
                  </a:lnTo>
                  <a:lnTo>
                    <a:pt x="810" y="2245"/>
                  </a:lnTo>
                  <a:cubicBezTo>
                    <a:pt x="364" y="2245"/>
                    <a:pt x="1" y="2610"/>
                    <a:pt x="1" y="3063"/>
                  </a:cubicBezTo>
                  <a:lnTo>
                    <a:pt x="1" y="8498"/>
                  </a:lnTo>
                  <a:cubicBezTo>
                    <a:pt x="1" y="8944"/>
                    <a:pt x="364" y="9314"/>
                    <a:pt x="810" y="9314"/>
                  </a:cubicBezTo>
                  <a:lnTo>
                    <a:pt x="1086" y="9314"/>
                  </a:lnTo>
                  <a:lnTo>
                    <a:pt x="1086" y="10116"/>
                  </a:lnTo>
                  <a:cubicBezTo>
                    <a:pt x="1086" y="10257"/>
                    <a:pt x="1182" y="10377"/>
                    <a:pt x="1316" y="10398"/>
                  </a:cubicBezTo>
                  <a:cubicBezTo>
                    <a:pt x="1329" y="10400"/>
                    <a:pt x="1342" y="10401"/>
                    <a:pt x="1355" y="10401"/>
                  </a:cubicBezTo>
                  <a:cubicBezTo>
                    <a:pt x="1508" y="10401"/>
                    <a:pt x="1628" y="10275"/>
                    <a:pt x="1628" y="10124"/>
                  </a:cubicBezTo>
                  <a:lnTo>
                    <a:pt x="1628" y="9314"/>
                  </a:lnTo>
                  <a:lnTo>
                    <a:pt x="1902" y="9314"/>
                  </a:lnTo>
                  <a:cubicBezTo>
                    <a:pt x="2348" y="9314"/>
                    <a:pt x="2718" y="8944"/>
                    <a:pt x="2718" y="8498"/>
                  </a:cubicBezTo>
                  <a:lnTo>
                    <a:pt x="2718" y="3063"/>
                  </a:lnTo>
                  <a:cubicBezTo>
                    <a:pt x="2718" y="2610"/>
                    <a:pt x="2348" y="2245"/>
                    <a:pt x="1902" y="2245"/>
                  </a:cubicBezTo>
                  <a:lnTo>
                    <a:pt x="1628" y="2245"/>
                  </a:lnTo>
                  <a:lnTo>
                    <a:pt x="1628" y="285"/>
                  </a:lnTo>
                  <a:cubicBezTo>
                    <a:pt x="1628" y="144"/>
                    <a:pt x="1532" y="27"/>
                    <a:pt x="1398" y="3"/>
                  </a:cubicBezTo>
                  <a:cubicBezTo>
                    <a:pt x="1385" y="2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6"/>
            <p:cNvSpPr/>
            <p:nvPr/>
          </p:nvSpPr>
          <p:spPr>
            <a:xfrm>
              <a:off x="2406443" y="2750558"/>
              <a:ext cx="71761" cy="216102"/>
            </a:xfrm>
            <a:custGeom>
              <a:avLst/>
              <a:gdLst/>
              <a:ahLst/>
              <a:cxnLst/>
              <a:rect l="l" t="t" r="r" b="b"/>
              <a:pathLst>
                <a:path w="2719" h="8188" extrusionOk="0">
                  <a:moveTo>
                    <a:pt x="1907" y="1628"/>
                  </a:moveTo>
                  <a:cubicBezTo>
                    <a:pt x="2057" y="1628"/>
                    <a:pt x="2175" y="1748"/>
                    <a:pt x="2175" y="1903"/>
                  </a:cubicBezTo>
                  <a:lnTo>
                    <a:pt x="2175" y="6247"/>
                  </a:lnTo>
                  <a:cubicBezTo>
                    <a:pt x="2175" y="6395"/>
                    <a:pt x="2057" y="6522"/>
                    <a:pt x="1907" y="6522"/>
                  </a:cubicBezTo>
                  <a:lnTo>
                    <a:pt x="1633" y="6522"/>
                  </a:lnTo>
                  <a:lnTo>
                    <a:pt x="1633" y="5185"/>
                  </a:lnTo>
                  <a:cubicBezTo>
                    <a:pt x="1633" y="5037"/>
                    <a:pt x="1515" y="4918"/>
                    <a:pt x="1359" y="4918"/>
                  </a:cubicBezTo>
                  <a:cubicBezTo>
                    <a:pt x="1211" y="4918"/>
                    <a:pt x="1091" y="5037"/>
                    <a:pt x="1091" y="5185"/>
                  </a:cubicBezTo>
                  <a:lnTo>
                    <a:pt x="1091" y="6522"/>
                  </a:lnTo>
                  <a:lnTo>
                    <a:pt x="817" y="6522"/>
                  </a:lnTo>
                  <a:cubicBezTo>
                    <a:pt x="669" y="6522"/>
                    <a:pt x="550" y="6395"/>
                    <a:pt x="550" y="6247"/>
                  </a:cubicBezTo>
                  <a:lnTo>
                    <a:pt x="550" y="1903"/>
                  </a:lnTo>
                  <a:cubicBezTo>
                    <a:pt x="550" y="1748"/>
                    <a:pt x="669" y="1628"/>
                    <a:pt x="817" y="1628"/>
                  </a:cubicBezTo>
                  <a:lnTo>
                    <a:pt x="1091" y="1628"/>
                  </a:lnTo>
                  <a:lnTo>
                    <a:pt x="1091" y="3009"/>
                  </a:lnTo>
                  <a:cubicBezTo>
                    <a:pt x="1091" y="3143"/>
                    <a:pt x="1188" y="3262"/>
                    <a:pt x="1321" y="3284"/>
                  </a:cubicBezTo>
                  <a:cubicBezTo>
                    <a:pt x="1334" y="3286"/>
                    <a:pt x="1347" y="3286"/>
                    <a:pt x="1360" y="3286"/>
                  </a:cubicBezTo>
                  <a:cubicBezTo>
                    <a:pt x="1508" y="3286"/>
                    <a:pt x="1633" y="3167"/>
                    <a:pt x="1633" y="3016"/>
                  </a:cubicBezTo>
                  <a:lnTo>
                    <a:pt x="1633" y="1628"/>
                  </a:lnTo>
                  <a:close/>
                  <a:moveTo>
                    <a:pt x="1363" y="0"/>
                  </a:moveTo>
                  <a:cubicBezTo>
                    <a:pt x="1211" y="0"/>
                    <a:pt x="1091" y="119"/>
                    <a:pt x="1091" y="270"/>
                  </a:cubicBezTo>
                  <a:lnTo>
                    <a:pt x="1091" y="1087"/>
                  </a:lnTo>
                  <a:lnTo>
                    <a:pt x="817" y="1087"/>
                  </a:lnTo>
                  <a:cubicBezTo>
                    <a:pt x="371" y="1087"/>
                    <a:pt x="1" y="1450"/>
                    <a:pt x="1" y="1903"/>
                  </a:cubicBezTo>
                  <a:lnTo>
                    <a:pt x="1" y="6247"/>
                  </a:lnTo>
                  <a:cubicBezTo>
                    <a:pt x="1" y="6700"/>
                    <a:pt x="371" y="7063"/>
                    <a:pt x="817" y="7063"/>
                  </a:cubicBezTo>
                  <a:lnTo>
                    <a:pt x="1091" y="7063"/>
                  </a:lnTo>
                  <a:lnTo>
                    <a:pt x="1091" y="7903"/>
                  </a:lnTo>
                  <a:cubicBezTo>
                    <a:pt x="1091" y="8044"/>
                    <a:pt x="1188" y="8163"/>
                    <a:pt x="1321" y="8184"/>
                  </a:cubicBezTo>
                  <a:cubicBezTo>
                    <a:pt x="1335" y="8186"/>
                    <a:pt x="1348" y="8187"/>
                    <a:pt x="1362" y="8187"/>
                  </a:cubicBezTo>
                  <a:cubicBezTo>
                    <a:pt x="1514" y="8187"/>
                    <a:pt x="1633" y="8068"/>
                    <a:pt x="1633" y="7917"/>
                  </a:cubicBezTo>
                  <a:lnTo>
                    <a:pt x="1633" y="7063"/>
                  </a:lnTo>
                  <a:lnTo>
                    <a:pt x="1907" y="7063"/>
                  </a:lnTo>
                  <a:cubicBezTo>
                    <a:pt x="2353" y="7063"/>
                    <a:pt x="2718" y="6700"/>
                    <a:pt x="2718" y="6247"/>
                  </a:cubicBezTo>
                  <a:lnTo>
                    <a:pt x="2718" y="1903"/>
                  </a:lnTo>
                  <a:cubicBezTo>
                    <a:pt x="2718" y="1450"/>
                    <a:pt x="2353" y="1087"/>
                    <a:pt x="1907" y="1087"/>
                  </a:cubicBezTo>
                  <a:lnTo>
                    <a:pt x="1633" y="1087"/>
                  </a:lnTo>
                  <a:lnTo>
                    <a:pt x="1633" y="277"/>
                  </a:lnTo>
                  <a:cubicBezTo>
                    <a:pt x="1633" y="144"/>
                    <a:pt x="1537" y="24"/>
                    <a:pt x="1403" y="3"/>
                  </a:cubicBezTo>
                  <a:cubicBezTo>
                    <a:pt x="1390" y="1"/>
                    <a:pt x="1376" y="0"/>
                    <a:pt x="1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6"/>
            <p:cNvSpPr/>
            <p:nvPr/>
          </p:nvSpPr>
          <p:spPr>
            <a:xfrm>
              <a:off x="2434867" y="2851747"/>
              <a:ext cx="14305" cy="14331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274" y="0"/>
                  </a:moveTo>
                  <a:cubicBezTo>
                    <a:pt x="118" y="0"/>
                    <a:pt x="0" y="118"/>
                    <a:pt x="0" y="275"/>
                  </a:cubicBezTo>
                  <a:cubicBezTo>
                    <a:pt x="0" y="423"/>
                    <a:pt x="118" y="542"/>
                    <a:pt x="274" y="542"/>
                  </a:cubicBezTo>
                  <a:cubicBezTo>
                    <a:pt x="422" y="542"/>
                    <a:pt x="542" y="423"/>
                    <a:pt x="542" y="275"/>
                  </a:cubicBezTo>
                  <a:cubicBezTo>
                    <a:pt x="542" y="118"/>
                    <a:pt x="42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6"/>
            <p:cNvSpPr/>
            <p:nvPr/>
          </p:nvSpPr>
          <p:spPr>
            <a:xfrm>
              <a:off x="2520880" y="2793894"/>
              <a:ext cx="14331" cy="14384"/>
            </a:xfrm>
            <a:custGeom>
              <a:avLst/>
              <a:gdLst/>
              <a:ahLst/>
              <a:cxnLst/>
              <a:rect l="l" t="t" r="r" b="b"/>
              <a:pathLst>
                <a:path w="543" h="545" extrusionOk="0">
                  <a:moveTo>
                    <a:pt x="275" y="0"/>
                  </a:moveTo>
                  <a:cubicBezTo>
                    <a:pt x="120" y="0"/>
                    <a:pt x="0" y="120"/>
                    <a:pt x="0" y="277"/>
                  </a:cubicBezTo>
                  <a:cubicBezTo>
                    <a:pt x="0" y="425"/>
                    <a:pt x="120" y="544"/>
                    <a:pt x="275" y="544"/>
                  </a:cubicBezTo>
                  <a:cubicBezTo>
                    <a:pt x="423" y="544"/>
                    <a:pt x="542" y="425"/>
                    <a:pt x="542" y="277"/>
                  </a:cubicBezTo>
                  <a:cubicBezTo>
                    <a:pt x="542" y="120"/>
                    <a:pt x="423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6"/>
            <p:cNvSpPr/>
            <p:nvPr/>
          </p:nvSpPr>
          <p:spPr>
            <a:xfrm>
              <a:off x="2606894" y="2790358"/>
              <a:ext cx="14331" cy="14384"/>
            </a:xfrm>
            <a:custGeom>
              <a:avLst/>
              <a:gdLst/>
              <a:ahLst/>
              <a:cxnLst/>
              <a:rect l="l" t="t" r="r" b="b"/>
              <a:pathLst>
                <a:path w="543" h="545" extrusionOk="0">
                  <a:moveTo>
                    <a:pt x="275" y="1"/>
                  </a:moveTo>
                  <a:cubicBezTo>
                    <a:pt x="127" y="1"/>
                    <a:pt x="1" y="120"/>
                    <a:pt x="1" y="268"/>
                  </a:cubicBezTo>
                  <a:cubicBezTo>
                    <a:pt x="1" y="418"/>
                    <a:pt x="127" y="544"/>
                    <a:pt x="275" y="544"/>
                  </a:cubicBezTo>
                  <a:cubicBezTo>
                    <a:pt x="425" y="544"/>
                    <a:pt x="543" y="418"/>
                    <a:pt x="543" y="268"/>
                  </a:cubicBezTo>
                  <a:cubicBezTo>
                    <a:pt x="543" y="120"/>
                    <a:pt x="425" y="1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6"/>
            <p:cNvSpPr/>
            <p:nvPr/>
          </p:nvSpPr>
          <p:spPr>
            <a:xfrm>
              <a:off x="2692933" y="2744145"/>
              <a:ext cx="14305" cy="14305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5" y="0"/>
                  </a:moveTo>
                  <a:cubicBezTo>
                    <a:pt x="127" y="0"/>
                    <a:pt x="0" y="127"/>
                    <a:pt x="0" y="275"/>
                  </a:cubicBezTo>
                  <a:cubicBezTo>
                    <a:pt x="0" y="424"/>
                    <a:pt x="127" y="542"/>
                    <a:pt x="275" y="542"/>
                  </a:cubicBezTo>
                  <a:cubicBezTo>
                    <a:pt x="424" y="542"/>
                    <a:pt x="542" y="424"/>
                    <a:pt x="542" y="275"/>
                  </a:cubicBezTo>
                  <a:cubicBezTo>
                    <a:pt x="542" y="127"/>
                    <a:pt x="42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28;p56">
            <a:extLst>
              <a:ext uri="{FF2B5EF4-FFF2-40B4-BE49-F238E27FC236}">
                <a16:creationId xmlns:a16="http://schemas.microsoft.com/office/drawing/2014/main" id="{64F1BBB0-C36E-E3BB-70A6-4A7022814146}"/>
              </a:ext>
            </a:extLst>
          </p:cNvPr>
          <p:cNvGrpSpPr/>
          <p:nvPr/>
        </p:nvGrpSpPr>
        <p:grpSpPr>
          <a:xfrm>
            <a:off x="5917401" y="3523619"/>
            <a:ext cx="330012" cy="367225"/>
            <a:chOff x="2406443" y="2599435"/>
            <a:chExt cx="330012" cy="367225"/>
          </a:xfrm>
        </p:grpSpPr>
        <p:sp>
          <p:nvSpPr>
            <p:cNvPr id="105" name="Google Shape;1029;p56">
              <a:extLst>
                <a:ext uri="{FF2B5EF4-FFF2-40B4-BE49-F238E27FC236}">
                  <a16:creationId xmlns:a16="http://schemas.microsoft.com/office/drawing/2014/main" id="{BA0A3230-03D9-5D5C-2A7A-59088E8B18D8}"/>
                </a:ext>
              </a:extLst>
            </p:cNvPr>
            <p:cNvSpPr/>
            <p:nvPr/>
          </p:nvSpPr>
          <p:spPr>
            <a:xfrm>
              <a:off x="2492667" y="2654463"/>
              <a:ext cx="71550" cy="237533"/>
            </a:xfrm>
            <a:custGeom>
              <a:avLst/>
              <a:gdLst/>
              <a:ahLst/>
              <a:cxnLst/>
              <a:rect l="l" t="t" r="r" b="b"/>
              <a:pathLst>
                <a:path w="2711" h="9000" extrusionOk="0">
                  <a:moveTo>
                    <a:pt x="1902" y="3806"/>
                  </a:moveTo>
                  <a:cubicBezTo>
                    <a:pt x="2050" y="3806"/>
                    <a:pt x="2169" y="3926"/>
                    <a:pt x="2169" y="4073"/>
                  </a:cubicBezTo>
                  <a:lnTo>
                    <a:pt x="2169" y="7066"/>
                  </a:lnTo>
                  <a:cubicBezTo>
                    <a:pt x="2169" y="7215"/>
                    <a:pt x="2050" y="7333"/>
                    <a:pt x="1902" y="7333"/>
                  </a:cubicBezTo>
                  <a:lnTo>
                    <a:pt x="1625" y="7333"/>
                  </a:lnTo>
                  <a:lnTo>
                    <a:pt x="1625" y="6657"/>
                  </a:lnTo>
                  <a:cubicBezTo>
                    <a:pt x="1625" y="6510"/>
                    <a:pt x="1508" y="6383"/>
                    <a:pt x="1351" y="6383"/>
                  </a:cubicBezTo>
                  <a:cubicBezTo>
                    <a:pt x="1203" y="6383"/>
                    <a:pt x="1084" y="6510"/>
                    <a:pt x="1084" y="6657"/>
                  </a:cubicBezTo>
                  <a:lnTo>
                    <a:pt x="1084" y="7333"/>
                  </a:lnTo>
                  <a:lnTo>
                    <a:pt x="809" y="7333"/>
                  </a:lnTo>
                  <a:cubicBezTo>
                    <a:pt x="661" y="7333"/>
                    <a:pt x="542" y="7215"/>
                    <a:pt x="542" y="7066"/>
                  </a:cubicBezTo>
                  <a:lnTo>
                    <a:pt x="542" y="4073"/>
                  </a:lnTo>
                  <a:cubicBezTo>
                    <a:pt x="542" y="3926"/>
                    <a:pt x="661" y="3806"/>
                    <a:pt x="809" y="3806"/>
                  </a:cubicBezTo>
                  <a:lnTo>
                    <a:pt x="1084" y="3806"/>
                  </a:lnTo>
                  <a:lnTo>
                    <a:pt x="1084" y="4474"/>
                  </a:lnTo>
                  <a:cubicBezTo>
                    <a:pt x="1084" y="4608"/>
                    <a:pt x="1180" y="4728"/>
                    <a:pt x="1314" y="4749"/>
                  </a:cubicBezTo>
                  <a:cubicBezTo>
                    <a:pt x="1330" y="4752"/>
                    <a:pt x="1346" y="4753"/>
                    <a:pt x="1362" y="4753"/>
                  </a:cubicBezTo>
                  <a:cubicBezTo>
                    <a:pt x="1510" y="4753"/>
                    <a:pt x="1625" y="4630"/>
                    <a:pt x="1625" y="4482"/>
                  </a:cubicBezTo>
                  <a:lnTo>
                    <a:pt x="1625" y="3806"/>
                  </a:lnTo>
                  <a:close/>
                  <a:moveTo>
                    <a:pt x="1347" y="1"/>
                  </a:moveTo>
                  <a:cubicBezTo>
                    <a:pt x="1199" y="1"/>
                    <a:pt x="1084" y="124"/>
                    <a:pt x="1084" y="272"/>
                  </a:cubicBezTo>
                  <a:lnTo>
                    <a:pt x="1084" y="3257"/>
                  </a:lnTo>
                  <a:lnTo>
                    <a:pt x="809" y="3257"/>
                  </a:lnTo>
                  <a:cubicBezTo>
                    <a:pt x="364" y="3257"/>
                    <a:pt x="0" y="3628"/>
                    <a:pt x="0" y="4073"/>
                  </a:cubicBezTo>
                  <a:lnTo>
                    <a:pt x="0" y="7066"/>
                  </a:lnTo>
                  <a:cubicBezTo>
                    <a:pt x="0" y="7511"/>
                    <a:pt x="364" y="7876"/>
                    <a:pt x="809" y="7876"/>
                  </a:cubicBezTo>
                  <a:lnTo>
                    <a:pt x="1084" y="7876"/>
                  </a:lnTo>
                  <a:lnTo>
                    <a:pt x="1084" y="8723"/>
                  </a:lnTo>
                  <a:cubicBezTo>
                    <a:pt x="1084" y="8856"/>
                    <a:pt x="1180" y="8981"/>
                    <a:pt x="1314" y="8997"/>
                  </a:cubicBezTo>
                  <a:cubicBezTo>
                    <a:pt x="1326" y="8999"/>
                    <a:pt x="1339" y="9000"/>
                    <a:pt x="1351" y="9000"/>
                  </a:cubicBezTo>
                  <a:cubicBezTo>
                    <a:pt x="1505" y="9000"/>
                    <a:pt x="1625" y="8880"/>
                    <a:pt x="1625" y="8730"/>
                  </a:cubicBezTo>
                  <a:lnTo>
                    <a:pt x="1625" y="7876"/>
                  </a:lnTo>
                  <a:lnTo>
                    <a:pt x="1902" y="7876"/>
                  </a:lnTo>
                  <a:cubicBezTo>
                    <a:pt x="2347" y="7876"/>
                    <a:pt x="2711" y="7511"/>
                    <a:pt x="2711" y="7066"/>
                  </a:cubicBezTo>
                  <a:lnTo>
                    <a:pt x="2711" y="4073"/>
                  </a:lnTo>
                  <a:cubicBezTo>
                    <a:pt x="2711" y="3628"/>
                    <a:pt x="2347" y="3257"/>
                    <a:pt x="1902" y="3257"/>
                  </a:cubicBezTo>
                  <a:lnTo>
                    <a:pt x="1625" y="3257"/>
                  </a:lnTo>
                  <a:lnTo>
                    <a:pt x="1625" y="280"/>
                  </a:lnTo>
                  <a:cubicBezTo>
                    <a:pt x="1625" y="146"/>
                    <a:pt x="1529" y="19"/>
                    <a:pt x="1396" y="5"/>
                  </a:cubicBezTo>
                  <a:cubicBezTo>
                    <a:pt x="1379" y="2"/>
                    <a:pt x="1363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30;p56">
              <a:extLst>
                <a:ext uri="{FF2B5EF4-FFF2-40B4-BE49-F238E27FC236}">
                  <a16:creationId xmlns:a16="http://schemas.microsoft.com/office/drawing/2014/main" id="{9B1BC1BA-49D2-83AC-36B3-A71774434B54}"/>
                </a:ext>
              </a:extLst>
            </p:cNvPr>
            <p:cNvSpPr/>
            <p:nvPr/>
          </p:nvSpPr>
          <p:spPr>
            <a:xfrm>
              <a:off x="2578680" y="2688430"/>
              <a:ext cx="71576" cy="225128"/>
            </a:xfrm>
            <a:custGeom>
              <a:avLst/>
              <a:gdLst/>
              <a:ahLst/>
              <a:cxnLst/>
              <a:rect l="l" t="t" r="r" b="b"/>
              <a:pathLst>
                <a:path w="2712" h="8530" extrusionOk="0">
                  <a:moveTo>
                    <a:pt x="1902" y="2786"/>
                  </a:moveTo>
                  <a:cubicBezTo>
                    <a:pt x="2050" y="2786"/>
                    <a:pt x="2169" y="2913"/>
                    <a:pt x="2169" y="3061"/>
                  </a:cubicBezTo>
                  <a:lnTo>
                    <a:pt x="2169" y="4688"/>
                  </a:lnTo>
                  <a:cubicBezTo>
                    <a:pt x="2169" y="4836"/>
                    <a:pt x="2050" y="4962"/>
                    <a:pt x="1902" y="4962"/>
                  </a:cubicBezTo>
                  <a:lnTo>
                    <a:pt x="810" y="4962"/>
                  </a:lnTo>
                  <a:cubicBezTo>
                    <a:pt x="662" y="4962"/>
                    <a:pt x="542" y="4836"/>
                    <a:pt x="542" y="4688"/>
                  </a:cubicBezTo>
                  <a:lnTo>
                    <a:pt x="542" y="3061"/>
                  </a:lnTo>
                  <a:cubicBezTo>
                    <a:pt x="542" y="2913"/>
                    <a:pt x="662" y="2786"/>
                    <a:pt x="810" y="2786"/>
                  </a:cubicBezTo>
                  <a:lnTo>
                    <a:pt x="1084" y="2786"/>
                  </a:lnTo>
                  <a:lnTo>
                    <a:pt x="1084" y="3054"/>
                  </a:lnTo>
                  <a:cubicBezTo>
                    <a:pt x="1084" y="3187"/>
                    <a:pt x="1182" y="3307"/>
                    <a:pt x="1316" y="3328"/>
                  </a:cubicBezTo>
                  <a:cubicBezTo>
                    <a:pt x="1329" y="3330"/>
                    <a:pt x="1343" y="3331"/>
                    <a:pt x="1356" y="3331"/>
                  </a:cubicBezTo>
                  <a:cubicBezTo>
                    <a:pt x="1507" y="3331"/>
                    <a:pt x="1628" y="3212"/>
                    <a:pt x="1628" y="3061"/>
                  </a:cubicBezTo>
                  <a:lnTo>
                    <a:pt x="1628" y="2786"/>
                  </a:lnTo>
                  <a:close/>
                  <a:moveTo>
                    <a:pt x="1356" y="0"/>
                  </a:moveTo>
                  <a:cubicBezTo>
                    <a:pt x="1205" y="0"/>
                    <a:pt x="1084" y="119"/>
                    <a:pt x="1084" y="270"/>
                  </a:cubicBezTo>
                  <a:lnTo>
                    <a:pt x="1084" y="2245"/>
                  </a:lnTo>
                  <a:lnTo>
                    <a:pt x="810" y="2245"/>
                  </a:lnTo>
                  <a:cubicBezTo>
                    <a:pt x="364" y="2245"/>
                    <a:pt x="1" y="2608"/>
                    <a:pt x="1" y="3061"/>
                  </a:cubicBezTo>
                  <a:lnTo>
                    <a:pt x="1" y="4688"/>
                  </a:lnTo>
                  <a:cubicBezTo>
                    <a:pt x="1" y="5141"/>
                    <a:pt x="364" y="5504"/>
                    <a:pt x="810" y="5504"/>
                  </a:cubicBezTo>
                  <a:lnTo>
                    <a:pt x="1084" y="5504"/>
                  </a:lnTo>
                  <a:lnTo>
                    <a:pt x="1084" y="8252"/>
                  </a:lnTo>
                  <a:cubicBezTo>
                    <a:pt x="1084" y="8386"/>
                    <a:pt x="1182" y="8505"/>
                    <a:pt x="1316" y="8526"/>
                  </a:cubicBezTo>
                  <a:cubicBezTo>
                    <a:pt x="1329" y="8528"/>
                    <a:pt x="1343" y="8529"/>
                    <a:pt x="1356" y="8529"/>
                  </a:cubicBezTo>
                  <a:cubicBezTo>
                    <a:pt x="1507" y="8529"/>
                    <a:pt x="1628" y="8410"/>
                    <a:pt x="1628" y="8259"/>
                  </a:cubicBezTo>
                  <a:lnTo>
                    <a:pt x="1628" y="5504"/>
                  </a:lnTo>
                  <a:lnTo>
                    <a:pt x="1902" y="5504"/>
                  </a:lnTo>
                  <a:cubicBezTo>
                    <a:pt x="2347" y="5504"/>
                    <a:pt x="2711" y="5141"/>
                    <a:pt x="2711" y="4688"/>
                  </a:cubicBezTo>
                  <a:lnTo>
                    <a:pt x="2711" y="3061"/>
                  </a:lnTo>
                  <a:cubicBezTo>
                    <a:pt x="2711" y="2608"/>
                    <a:pt x="2347" y="2245"/>
                    <a:pt x="1902" y="2245"/>
                  </a:cubicBezTo>
                  <a:lnTo>
                    <a:pt x="1628" y="2245"/>
                  </a:lnTo>
                  <a:lnTo>
                    <a:pt x="1628" y="277"/>
                  </a:lnTo>
                  <a:cubicBezTo>
                    <a:pt x="1628" y="144"/>
                    <a:pt x="1530" y="17"/>
                    <a:pt x="1396" y="3"/>
                  </a:cubicBezTo>
                  <a:cubicBezTo>
                    <a:pt x="1382" y="1"/>
                    <a:pt x="1369" y="0"/>
                    <a:pt x="1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31;p56">
              <a:extLst>
                <a:ext uri="{FF2B5EF4-FFF2-40B4-BE49-F238E27FC236}">
                  <a16:creationId xmlns:a16="http://schemas.microsoft.com/office/drawing/2014/main" id="{B706535B-6400-9E7F-0E94-2AF8749D0EB5}"/>
                </a:ext>
              </a:extLst>
            </p:cNvPr>
            <p:cNvSpPr/>
            <p:nvPr/>
          </p:nvSpPr>
          <p:spPr>
            <a:xfrm>
              <a:off x="2664693" y="2599435"/>
              <a:ext cx="71761" cy="274508"/>
            </a:xfrm>
            <a:custGeom>
              <a:avLst/>
              <a:gdLst/>
              <a:ahLst/>
              <a:cxnLst/>
              <a:rect l="l" t="t" r="r" b="b"/>
              <a:pathLst>
                <a:path w="2719" h="10401" extrusionOk="0">
                  <a:moveTo>
                    <a:pt x="1902" y="2789"/>
                  </a:moveTo>
                  <a:cubicBezTo>
                    <a:pt x="2050" y="2789"/>
                    <a:pt x="2170" y="2913"/>
                    <a:pt x="2170" y="3063"/>
                  </a:cubicBezTo>
                  <a:lnTo>
                    <a:pt x="2170" y="8498"/>
                  </a:lnTo>
                  <a:cubicBezTo>
                    <a:pt x="2170" y="8646"/>
                    <a:pt x="2050" y="8766"/>
                    <a:pt x="1902" y="8766"/>
                  </a:cubicBezTo>
                  <a:lnTo>
                    <a:pt x="1628" y="8766"/>
                  </a:lnTo>
                  <a:lnTo>
                    <a:pt x="1628" y="6843"/>
                  </a:lnTo>
                  <a:cubicBezTo>
                    <a:pt x="1628" y="6686"/>
                    <a:pt x="1508" y="6567"/>
                    <a:pt x="1361" y="6567"/>
                  </a:cubicBezTo>
                  <a:cubicBezTo>
                    <a:pt x="1204" y="6567"/>
                    <a:pt x="1086" y="6686"/>
                    <a:pt x="1086" y="6843"/>
                  </a:cubicBezTo>
                  <a:lnTo>
                    <a:pt x="1086" y="8766"/>
                  </a:lnTo>
                  <a:lnTo>
                    <a:pt x="810" y="8766"/>
                  </a:lnTo>
                  <a:cubicBezTo>
                    <a:pt x="662" y="8766"/>
                    <a:pt x="543" y="8646"/>
                    <a:pt x="543" y="8498"/>
                  </a:cubicBezTo>
                  <a:lnTo>
                    <a:pt x="543" y="3063"/>
                  </a:lnTo>
                  <a:cubicBezTo>
                    <a:pt x="543" y="2913"/>
                    <a:pt x="662" y="2789"/>
                    <a:pt x="810" y="2789"/>
                  </a:cubicBezTo>
                  <a:lnTo>
                    <a:pt x="1086" y="2789"/>
                  </a:lnTo>
                  <a:lnTo>
                    <a:pt x="1086" y="4660"/>
                  </a:lnTo>
                  <a:cubicBezTo>
                    <a:pt x="1086" y="4793"/>
                    <a:pt x="1182" y="4911"/>
                    <a:pt x="1316" y="4934"/>
                  </a:cubicBezTo>
                  <a:cubicBezTo>
                    <a:pt x="1329" y="4936"/>
                    <a:pt x="1341" y="4937"/>
                    <a:pt x="1354" y="4937"/>
                  </a:cubicBezTo>
                  <a:cubicBezTo>
                    <a:pt x="1507" y="4937"/>
                    <a:pt x="1628" y="4817"/>
                    <a:pt x="1628" y="4667"/>
                  </a:cubicBezTo>
                  <a:lnTo>
                    <a:pt x="1628" y="2789"/>
                  </a:lnTo>
                  <a:close/>
                  <a:moveTo>
                    <a:pt x="1360" y="1"/>
                  </a:moveTo>
                  <a:cubicBezTo>
                    <a:pt x="1207" y="1"/>
                    <a:pt x="1086" y="119"/>
                    <a:pt x="1086" y="271"/>
                  </a:cubicBezTo>
                  <a:lnTo>
                    <a:pt x="1086" y="2245"/>
                  </a:lnTo>
                  <a:lnTo>
                    <a:pt x="810" y="2245"/>
                  </a:lnTo>
                  <a:cubicBezTo>
                    <a:pt x="364" y="2245"/>
                    <a:pt x="1" y="2610"/>
                    <a:pt x="1" y="3063"/>
                  </a:cubicBezTo>
                  <a:lnTo>
                    <a:pt x="1" y="8498"/>
                  </a:lnTo>
                  <a:cubicBezTo>
                    <a:pt x="1" y="8944"/>
                    <a:pt x="364" y="9314"/>
                    <a:pt x="810" y="9314"/>
                  </a:cubicBezTo>
                  <a:lnTo>
                    <a:pt x="1086" y="9314"/>
                  </a:lnTo>
                  <a:lnTo>
                    <a:pt x="1086" y="10116"/>
                  </a:lnTo>
                  <a:cubicBezTo>
                    <a:pt x="1086" y="10257"/>
                    <a:pt x="1182" y="10377"/>
                    <a:pt x="1316" y="10398"/>
                  </a:cubicBezTo>
                  <a:cubicBezTo>
                    <a:pt x="1329" y="10400"/>
                    <a:pt x="1342" y="10401"/>
                    <a:pt x="1355" y="10401"/>
                  </a:cubicBezTo>
                  <a:cubicBezTo>
                    <a:pt x="1508" y="10401"/>
                    <a:pt x="1628" y="10275"/>
                    <a:pt x="1628" y="10124"/>
                  </a:cubicBezTo>
                  <a:lnTo>
                    <a:pt x="1628" y="9314"/>
                  </a:lnTo>
                  <a:lnTo>
                    <a:pt x="1902" y="9314"/>
                  </a:lnTo>
                  <a:cubicBezTo>
                    <a:pt x="2348" y="9314"/>
                    <a:pt x="2718" y="8944"/>
                    <a:pt x="2718" y="8498"/>
                  </a:cubicBezTo>
                  <a:lnTo>
                    <a:pt x="2718" y="3063"/>
                  </a:lnTo>
                  <a:cubicBezTo>
                    <a:pt x="2718" y="2610"/>
                    <a:pt x="2348" y="2245"/>
                    <a:pt x="1902" y="2245"/>
                  </a:cubicBezTo>
                  <a:lnTo>
                    <a:pt x="1628" y="2245"/>
                  </a:lnTo>
                  <a:lnTo>
                    <a:pt x="1628" y="285"/>
                  </a:lnTo>
                  <a:cubicBezTo>
                    <a:pt x="1628" y="144"/>
                    <a:pt x="1532" y="27"/>
                    <a:pt x="1398" y="3"/>
                  </a:cubicBezTo>
                  <a:cubicBezTo>
                    <a:pt x="1385" y="2"/>
                    <a:pt x="137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32;p56">
              <a:extLst>
                <a:ext uri="{FF2B5EF4-FFF2-40B4-BE49-F238E27FC236}">
                  <a16:creationId xmlns:a16="http://schemas.microsoft.com/office/drawing/2014/main" id="{F856615F-2ADC-5ADD-2813-A62A5169BF7D}"/>
                </a:ext>
              </a:extLst>
            </p:cNvPr>
            <p:cNvSpPr/>
            <p:nvPr/>
          </p:nvSpPr>
          <p:spPr>
            <a:xfrm>
              <a:off x="2406443" y="2750558"/>
              <a:ext cx="71761" cy="216102"/>
            </a:xfrm>
            <a:custGeom>
              <a:avLst/>
              <a:gdLst/>
              <a:ahLst/>
              <a:cxnLst/>
              <a:rect l="l" t="t" r="r" b="b"/>
              <a:pathLst>
                <a:path w="2719" h="8188" extrusionOk="0">
                  <a:moveTo>
                    <a:pt x="1907" y="1628"/>
                  </a:moveTo>
                  <a:cubicBezTo>
                    <a:pt x="2057" y="1628"/>
                    <a:pt x="2175" y="1748"/>
                    <a:pt x="2175" y="1903"/>
                  </a:cubicBezTo>
                  <a:lnTo>
                    <a:pt x="2175" y="6247"/>
                  </a:lnTo>
                  <a:cubicBezTo>
                    <a:pt x="2175" y="6395"/>
                    <a:pt x="2057" y="6522"/>
                    <a:pt x="1907" y="6522"/>
                  </a:cubicBezTo>
                  <a:lnTo>
                    <a:pt x="1633" y="6522"/>
                  </a:lnTo>
                  <a:lnTo>
                    <a:pt x="1633" y="5185"/>
                  </a:lnTo>
                  <a:cubicBezTo>
                    <a:pt x="1633" y="5037"/>
                    <a:pt x="1515" y="4918"/>
                    <a:pt x="1359" y="4918"/>
                  </a:cubicBezTo>
                  <a:cubicBezTo>
                    <a:pt x="1211" y="4918"/>
                    <a:pt x="1091" y="5037"/>
                    <a:pt x="1091" y="5185"/>
                  </a:cubicBezTo>
                  <a:lnTo>
                    <a:pt x="1091" y="6522"/>
                  </a:lnTo>
                  <a:lnTo>
                    <a:pt x="817" y="6522"/>
                  </a:lnTo>
                  <a:cubicBezTo>
                    <a:pt x="669" y="6522"/>
                    <a:pt x="550" y="6395"/>
                    <a:pt x="550" y="6247"/>
                  </a:cubicBezTo>
                  <a:lnTo>
                    <a:pt x="550" y="1903"/>
                  </a:lnTo>
                  <a:cubicBezTo>
                    <a:pt x="550" y="1748"/>
                    <a:pt x="669" y="1628"/>
                    <a:pt x="817" y="1628"/>
                  </a:cubicBezTo>
                  <a:lnTo>
                    <a:pt x="1091" y="1628"/>
                  </a:lnTo>
                  <a:lnTo>
                    <a:pt x="1091" y="3009"/>
                  </a:lnTo>
                  <a:cubicBezTo>
                    <a:pt x="1091" y="3143"/>
                    <a:pt x="1188" y="3262"/>
                    <a:pt x="1321" y="3284"/>
                  </a:cubicBezTo>
                  <a:cubicBezTo>
                    <a:pt x="1334" y="3286"/>
                    <a:pt x="1347" y="3286"/>
                    <a:pt x="1360" y="3286"/>
                  </a:cubicBezTo>
                  <a:cubicBezTo>
                    <a:pt x="1508" y="3286"/>
                    <a:pt x="1633" y="3167"/>
                    <a:pt x="1633" y="3016"/>
                  </a:cubicBezTo>
                  <a:lnTo>
                    <a:pt x="1633" y="1628"/>
                  </a:lnTo>
                  <a:close/>
                  <a:moveTo>
                    <a:pt x="1363" y="0"/>
                  </a:moveTo>
                  <a:cubicBezTo>
                    <a:pt x="1211" y="0"/>
                    <a:pt x="1091" y="119"/>
                    <a:pt x="1091" y="270"/>
                  </a:cubicBezTo>
                  <a:lnTo>
                    <a:pt x="1091" y="1087"/>
                  </a:lnTo>
                  <a:lnTo>
                    <a:pt x="817" y="1087"/>
                  </a:lnTo>
                  <a:cubicBezTo>
                    <a:pt x="371" y="1087"/>
                    <a:pt x="1" y="1450"/>
                    <a:pt x="1" y="1903"/>
                  </a:cubicBezTo>
                  <a:lnTo>
                    <a:pt x="1" y="6247"/>
                  </a:lnTo>
                  <a:cubicBezTo>
                    <a:pt x="1" y="6700"/>
                    <a:pt x="371" y="7063"/>
                    <a:pt x="817" y="7063"/>
                  </a:cubicBezTo>
                  <a:lnTo>
                    <a:pt x="1091" y="7063"/>
                  </a:lnTo>
                  <a:lnTo>
                    <a:pt x="1091" y="7903"/>
                  </a:lnTo>
                  <a:cubicBezTo>
                    <a:pt x="1091" y="8044"/>
                    <a:pt x="1188" y="8163"/>
                    <a:pt x="1321" y="8184"/>
                  </a:cubicBezTo>
                  <a:cubicBezTo>
                    <a:pt x="1335" y="8186"/>
                    <a:pt x="1348" y="8187"/>
                    <a:pt x="1362" y="8187"/>
                  </a:cubicBezTo>
                  <a:cubicBezTo>
                    <a:pt x="1514" y="8187"/>
                    <a:pt x="1633" y="8068"/>
                    <a:pt x="1633" y="7917"/>
                  </a:cubicBezTo>
                  <a:lnTo>
                    <a:pt x="1633" y="7063"/>
                  </a:lnTo>
                  <a:lnTo>
                    <a:pt x="1907" y="7063"/>
                  </a:lnTo>
                  <a:cubicBezTo>
                    <a:pt x="2353" y="7063"/>
                    <a:pt x="2718" y="6700"/>
                    <a:pt x="2718" y="6247"/>
                  </a:cubicBezTo>
                  <a:lnTo>
                    <a:pt x="2718" y="1903"/>
                  </a:lnTo>
                  <a:cubicBezTo>
                    <a:pt x="2718" y="1450"/>
                    <a:pt x="2353" y="1087"/>
                    <a:pt x="1907" y="1087"/>
                  </a:cubicBezTo>
                  <a:lnTo>
                    <a:pt x="1633" y="1087"/>
                  </a:lnTo>
                  <a:lnTo>
                    <a:pt x="1633" y="277"/>
                  </a:lnTo>
                  <a:cubicBezTo>
                    <a:pt x="1633" y="144"/>
                    <a:pt x="1537" y="24"/>
                    <a:pt x="1403" y="3"/>
                  </a:cubicBezTo>
                  <a:cubicBezTo>
                    <a:pt x="1390" y="1"/>
                    <a:pt x="1376" y="0"/>
                    <a:pt x="1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33;p56">
              <a:extLst>
                <a:ext uri="{FF2B5EF4-FFF2-40B4-BE49-F238E27FC236}">
                  <a16:creationId xmlns:a16="http://schemas.microsoft.com/office/drawing/2014/main" id="{AD10B3F0-6C26-46FC-85CB-700A72D35078}"/>
                </a:ext>
              </a:extLst>
            </p:cNvPr>
            <p:cNvSpPr/>
            <p:nvPr/>
          </p:nvSpPr>
          <p:spPr>
            <a:xfrm>
              <a:off x="2434867" y="2851747"/>
              <a:ext cx="14305" cy="14331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274" y="0"/>
                  </a:moveTo>
                  <a:cubicBezTo>
                    <a:pt x="118" y="0"/>
                    <a:pt x="0" y="118"/>
                    <a:pt x="0" y="275"/>
                  </a:cubicBezTo>
                  <a:cubicBezTo>
                    <a:pt x="0" y="423"/>
                    <a:pt x="118" y="542"/>
                    <a:pt x="274" y="542"/>
                  </a:cubicBezTo>
                  <a:cubicBezTo>
                    <a:pt x="422" y="542"/>
                    <a:pt x="542" y="423"/>
                    <a:pt x="542" y="275"/>
                  </a:cubicBezTo>
                  <a:cubicBezTo>
                    <a:pt x="542" y="118"/>
                    <a:pt x="42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34;p56">
              <a:extLst>
                <a:ext uri="{FF2B5EF4-FFF2-40B4-BE49-F238E27FC236}">
                  <a16:creationId xmlns:a16="http://schemas.microsoft.com/office/drawing/2014/main" id="{94B3D40E-47A0-78B1-6B77-F3C1E94A209C}"/>
                </a:ext>
              </a:extLst>
            </p:cNvPr>
            <p:cNvSpPr/>
            <p:nvPr/>
          </p:nvSpPr>
          <p:spPr>
            <a:xfrm>
              <a:off x="2520880" y="2793894"/>
              <a:ext cx="14331" cy="14384"/>
            </a:xfrm>
            <a:custGeom>
              <a:avLst/>
              <a:gdLst/>
              <a:ahLst/>
              <a:cxnLst/>
              <a:rect l="l" t="t" r="r" b="b"/>
              <a:pathLst>
                <a:path w="543" h="545" extrusionOk="0">
                  <a:moveTo>
                    <a:pt x="275" y="0"/>
                  </a:moveTo>
                  <a:cubicBezTo>
                    <a:pt x="120" y="0"/>
                    <a:pt x="0" y="120"/>
                    <a:pt x="0" y="277"/>
                  </a:cubicBezTo>
                  <a:cubicBezTo>
                    <a:pt x="0" y="425"/>
                    <a:pt x="120" y="544"/>
                    <a:pt x="275" y="544"/>
                  </a:cubicBezTo>
                  <a:cubicBezTo>
                    <a:pt x="423" y="544"/>
                    <a:pt x="542" y="425"/>
                    <a:pt x="542" y="277"/>
                  </a:cubicBezTo>
                  <a:cubicBezTo>
                    <a:pt x="542" y="120"/>
                    <a:pt x="423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35;p56">
              <a:extLst>
                <a:ext uri="{FF2B5EF4-FFF2-40B4-BE49-F238E27FC236}">
                  <a16:creationId xmlns:a16="http://schemas.microsoft.com/office/drawing/2014/main" id="{9D83B87E-F203-C1CE-BD18-5442B68470A9}"/>
                </a:ext>
              </a:extLst>
            </p:cNvPr>
            <p:cNvSpPr/>
            <p:nvPr/>
          </p:nvSpPr>
          <p:spPr>
            <a:xfrm>
              <a:off x="2606894" y="2790358"/>
              <a:ext cx="14331" cy="14384"/>
            </a:xfrm>
            <a:custGeom>
              <a:avLst/>
              <a:gdLst/>
              <a:ahLst/>
              <a:cxnLst/>
              <a:rect l="l" t="t" r="r" b="b"/>
              <a:pathLst>
                <a:path w="543" h="545" extrusionOk="0">
                  <a:moveTo>
                    <a:pt x="275" y="1"/>
                  </a:moveTo>
                  <a:cubicBezTo>
                    <a:pt x="127" y="1"/>
                    <a:pt x="1" y="120"/>
                    <a:pt x="1" y="268"/>
                  </a:cubicBezTo>
                  <a:cubicBezTo>
                    <a:pt x="1" y="418"/>
                    <a:pt x="127" y="544"/>
                    <a:pt x="275" y="544"/>
                  </a:cubicBezTo>
                  <a:cubicBezTo>
                    <a:pt x="425" y="544"/>
                    <a:pt x="543" y="418"/>
                    <a:pt x="543" y="268"/>
                  </a:cubicBezTo>
                  <a:cubicBezTo>
                    <a:pt x="543" y="120"/>
                    <a:pt x="425" y="1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36;p56">
              <a:extLst>
                <a:ext uri="{FF2B5EF4-FFF2-40B4-BE49-F238E27FC236}">
                  <a16:creationId xmlns:a16="http://schemas.microsoft.com/office/drawing/2014/main" id="{5782CDB8-E951-D02C-5B70-C4E0EBC86C15}"/>
                </a:ext>
              </a:extLst>
            </p:cNvPr>
            <p:cNvSpPr/>
            <p:nvPr/>
          </p:nvSpPr>
          <p:spPr>
            <a:xfrm>
              <a:off x="2692933" y="2744145"/>
              <a:ext cx="14305" cy="14305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5" y="0"/>
                  </a:moveTo>
                  <a:cubicBezTo>
                    <a:pt x="127" y="0"/>
                    <a:pt x="0" y="127"/>
                    <a:pt x="0" y="275"/>
                  </a:cubicBezTo>
                  <a:cubicBezTo>
                    <a:pt x="0" y="424"/>
                    <a:pt x="127" y="542"/>
                    <a:pt x="275" y="542"/>
                  </a:cubicBezTo>
                  <a:cubicBezTo>
                    <a:pt x="424" y="542"/>
                    <a:pt x="542" y="424"/>
                    <a:pt x="542" y="275"/>
                  </a:cubicBezTo>
                  <a:cubicBezTo>
                    <a:pt x="542" y="127"/>
                    <a:pt x="424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" name="Google Shape;1601;p66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475" y="1212776"/>
            <a:ext cx="4444026" cy="274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</a:t>
            </a:r>
            <a:endParaRPr dirty="0"/>
          </a:p>
        </p:txBody>
      </p:sp>
      <p:sp>
        <p:nvSpPr>
          <p:cNvPr id="74" name="Google Shape;862;p52">
            <a:extLst>
              <a:ext uri="{FF2B5EF4-FFF2-40B4-BE49-F238E27FC236}">
                <a16:creationId xmlns:a16="http://schemas.microsoft.com/office/drawing/2014/main" id="{ED9D080F-255C-C2B3-AE09-C864A6A6FE7C}"/>
              </a:ext>
            </a:extLst>
          </p:cNvPr>
          <p:cNvSpPr txBox="1">
            <a:spLocks/>
          </p:cNvSpPr>
          <p:nvPr/>
        </p:nvSpPr>
        <p:spPr>
          <a:xfrm>
            <a:off x="720000" y="1558026"/>
            <a:ext cx="25545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5" name="Google Shape;862;p52">
            <a:extLst>
              <a:ext uri="{FF2B5EF4-FFF2-40B4-BE49-F238E27FC236}">
                <a16:creationId xmlns:a16="http://schemas.microsoft.com/office/drawing/2014/main" id="{C91793CC-3D65-80FA-6872-4240581BDF24}"/>
              </a:ext>
            </a:extLst>
          </p:cNvPr>
          <p:cNvSpPr txBox="1">
            <a:spLocks/>
          </p:cNvSpPr>
          <p:nvPr/>
        </p:nvSpPr>
        <p:spPr>
          <a:xfrm>
            <a:off x="720000" y="2057400"/>
            <a:ext cx="25545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Quattrocento Sans" panose="020B0502050000020003" pitchFamily="34" charset="0"/>
              </a:rPr>
              <a:t>HIIK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Quattrocento Sans" panose="020B0502050000020003" pitchFamily="34" charset="0"/>
              </a:rPr>
              <a:t>Our World in Data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Quattrocento Sans" panose="020B0502050000020003" pitchFamily="34" charset="0"/>
              </a:rPr>
              <a:t>The World Bank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Quattrocento Sans" panose="020B0502050000020003" pitchFamily="34" charset="0"/>
              </a:rPr>
              <a:t>Statista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Quattrocento Sans" panose="020B0502050000020003" pitchFamily="34" charset="0"/>
              </a:rPr>
              <a:t>Google Trends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Quattrocento Sans" panose="020B0502050000020003" pitchFamily="34" charset="0"/>
              </a:rPr>
              <a:t>Experteninterviews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" name="Google Shape;1515;p64"/>
          <p:cNvGrpSpPr/>
          <p:nvPr/>
        </p:nvGrpSpPr>
        <p:grpSpPr>
          <a:xfrm>
            <a:off x="800532" y="612651"/>
            <a:ext cx="4294145" cy="3049729"/>
            <a:chOff x="3891173" y="1217175"/>
            <a:chExt cx="4294145" cy="3049729"/>
          </a:xfrm>
        </p:grpSpPr>
        <p:grpSp>
          <p:nvGrpSpPr>
            <p:cNvPr id="1516" name="Google Shape;1516;p64"/>
            <p:cNvGrpSpPr/>
            <p:nvPr/>
          </p:nvGrpSpPr>
          <p:grpSpPr>
            <a:xfrm>
              <a:off x="3891173" y="1217175"/>
              <a:ext cx="4294145" cy="3049729"/>
              <a:chOff x="1501244" y="1269775"/>
              <a:chExt cx="6141512" cy="3049729"/>
            </a:xfrm>
          </p:grpSpPr>
          <p:sp>
            <p:nvSpPr>
              <p:cNvPr id="1517" name="Google Shape;1517;p64"/>
              <p:cNvSpPr/>
              <p:nvPr/>
            </p:nvSpPr>
            <p:spPr>
              <a:xfrm>
                <a:off x="1750456" y="1458704"/>
                <a:ext cx="5892300" cy="2860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1B221A"/>
                  </a:solidFill>
                </a:endParaRPr>
              </a:p>
            </p:txBody>
          </p:sp>
          <p:sp>
            <p:nvSpPr>
              <p:cNvPr id="1518" name="Google Shape;1518;p64"/>
              <p:cNvSpPr/>
              <p:nvPr/>
            </p:nvSpPr>
            <p:spPr>
              <a:xfrm>
                <a:off x="1501244" y="1269786"/>
                <a:ext cx="5892300" cy="2860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1B221A"/>
                  </a:solidFill>
                </a:endParaRPr>
              </a:p>
            </p:txBody>
          </p:sp>
          <p:cxnSp>
            <p:nvCxnSpPr>
              <p:cNvPr id="1519" name="Google Shape;1519;p64"/>
              <p:cNvCxnSpPr/>
              <p:nvPr/>
            </p:nvCxnSpPr>
            <p:spPr>
              <a:xfrm>
                <a:off x="1503025" y="1655775"/>
                <a:ext cx="58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64"/>
              <p:cNvCxnSpPr/>
              <p:nvPr/>
            </p:nvCxnSpPr>
            <p:spPr>
              <a:xfrm>
                <a:off x="6807125" y="1269775"/>
                <a:ext cx="0" cy="3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21" name="Google Shape;1521;p64"/>
            <p:cNvGrpSpPr/>
            <p:nvPr/>
          </p:nvGrpSpPr>
          <p:grpSpPr>
            <a:xfrm>
              <a:off x="7727226" y="1323073"/>
              <a:ext cx="168543" cy="168506"/>
              <a:chOff x="8300831" y="1364305"/>
              <a:chExt cx="184200" cy="184200"/>
            </a:xfrm>
          </p:grpSpPr>
          <p:cxnSp>
            <p:nvCxnSpPr>
              <p:cNvPr id="1522" name="Google Shape;1522;p6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6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24" name="Google Shape;1524;p64"/>
          <p:cNvGrpSpPr/>
          <p:nvPr/>
        </p:nvGrpSpPr>
        <p:grpSpPr>
          <a:xfrm>
            <a:off x="5934991" y="1229200"/>
            <a:ext cx="2408477" cy="3301649"/>
            <a:chOff x="5934991" y="1076800"/>
            <a:chExt cx="2408477" cy="3301649"/>
          </a:xfrm>
        </p:grpSpPr>
        <p:sp>
          <p:nvSpPr>
            <p:cNvPr id="1525" name="Google Shape;1525;p64"/>
            <p:cNvSpPr/>
            <p:nvPr/>
          </p:nvSpPr>
          <p:spPr>
            <a:xfrm>
              <a:off x="6097368" y="1283049"/>
              <a:ext cx="2246100" cy="3095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4"/>
            <p:cNvSpPr/>
            <p:nvPr/>
          </p:nvSpPr>
          <p:spPr>
            <a:xfrm>
              <a:off x="5935609" y="1078641"/>
              <a:ext cx="2246100" cy="3095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7" name="Google Shape;1527;p64"/>
            <p:cNvCxnSpPr/>
            <p:nvPr/>
          </p:nvCxnSpPr>
          <p:spPr>
            <a:xfrm>
              <a:off x="5934991" y="1512341"/>
              <a:ext cx="2244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8" name="Google Shape;1528;p64"/>
            <p:cNvCxnSpPr/>
            <p:nvPr/>
          </p:nvCxnSpPr>
          <p:spPr>
            <a:xfrm>
              <a:off x="7836375" y="1076800"/>
              <a:ext cx="0" cy="420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29" name="Google Shape;1529;p64"/>
            <p:cNvGrpSpPr/>
            <p:nvPr/>
          </p:nvGrpSpPr>
          <p:grpSpPr>
            <a:xfrm>
              <a:off x="7938951" y="1203846"/>
              <a:ext cx="168543" cy="168506"/>
              <a:chOff x="8300831" y="1364305"/>
              <a:chExt cx="184200" cy="184200"/>
            </a:xfrm>
          </p:grpSpPr>
          <p:cxnSp>
            <p:nvCxnSpPr>
              <p:cNvPr id="1530" name="Google Shape;1530;p6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6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2" name="Google Shape;1532;p64"/>
          <p:cNvSpPr txBox="1">
            <a:spLocks noGrp="1"/>
          </p:cNvSpPr>
          <p:nvPr>
            <p:ph type="title"/>
          </p:nvPr>
        </p:nvSpPr>
        <p:spPr>
          <a:xfrm>
            <a:off x="1138969" y="1527351"/>
            <a:ext cx="34857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1533" name="Google Shape;1533;p64"/>
          <p:cNvSpPr txBox="1">
            <a:spLocks noGrp="1"/>
          </p:cNvSpPr>
          <p:nvPr>
            <p:ph type="title" idx="2"/>
          </p:nvPr>
        </p:nvSpPr>
        <p:spPr>
          <a:xfrm>
            <a:off x="6350847" y="2455889"/>
            <a:ext cx="141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52"/>
          <p:cNvGrpSpPr/>
          <p:nvPr/>
        </p:nvGrpSpPr>
        <p:grpSpPr>
          <a:xfrm>
            <a:off x="4101388" y="1139983"/>
            <a:ext cx="4012750" cy="3146487"/>
            <a:chOff x="5366777" y="1100281"/>
            <a:chExt cx="4012750" cy="3146487"/>
          </a:xfrm>
        </p:grpSpPr>
        <p:grpSp>
          <p:nvGrpSpPr>
            <p:cNvPr id="856" name="Google Shape;856;p52"/>
            <p:cNvGrpSpPr/>
            <p:nvPr/>
          </p:nvGrpSpPr>
          <p:grpSpPr>
            <a:xfrm>
              <a:off x="5366777" y="1100281"/>
              <a:ext cx="4012750" cy="3146487"/>
              <a:chOff x="1700675" y="1426325"/>
              <a:chExt cx="3475446" cy="2725175"/>
            </a:xfrm>
          </p:grpSpPr>
          <p:sp>
            <p:nvSpPr>
              <p:cNvPr id="857" name="Google Shape;857;p52"/>
              <p:cNvSpPr/>
              <p:nvPr/>
            </p:nvSpPr>
            <p:spPr>
              <a:xfrm>
                <a:off x="2972200" y="3674850"/>
                <a:ext cx="1011375" cy="476650"/>
              </a:xfrm>
              <a:custGeom>
                <a:avLst/>
                <a:gdLst/>
                <a:ahLst/>
                <a:cxnLst/>
                <a:rect l="l" t="t" r="r" b="b"/>
                <a:pathLst>
                  <a:path w="40455" h="19066" extrusionOk="0">
                    <a:moveTo>
                      <a:pt x="4340" y="0"/>
                    </a:moveTo>
                    <a:lnTo>
                      <a:pt x="3472" y="3803"/>
                    </a:lnTo>
                    <a:lnTo>
                      <a:pt x="1" y="19066"/>
                    </a:lnTo>
                    <a:lnTo>
                      <a:pt x="40454" y="19066"/>
                    </a:lnTo>
                    <a:lnTo>
                      <a:pt x="36983" y="3803"/>
                    </a:lnTo>
                    <a:lnTo>
                      <a:pt x="3611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52"/>
              <p:cNvSpPr/>
              <p:nvPr/>
            </p:nvSpPr>
            <p:spPr>
              <a:xfrm>
                <a:off x="2693375" y="4015575"/>
                <a:ext cx="1568375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62735" h="5437" extrusionOk="0">
                    <a:moveTo>
                      <a:pt x="2093" y="0"/>
                    </a:moveTo>
                    <a:cubicBezTo>
                      <a:pt x="945" y="0"/>
                      <a:pt x="1" y="945"/>
                      <a:pt x="1" y="2093"/>
                    </a:cubicBezTo>
                    <a:lnTo>
                      <a:pt x="1" y="3344"/>
                    </a:lnTo>
                    <a:cubicBezTo>
                      <a:pt x="1" y="4492"/>
                      <a:pt x="945" y="5437"/>
                      <a:pt x="2093" y="5437"/>
                    </a:cubicBezTo>
                    <a:lnTo>
                      <a:pt x="60642" y="5437"/>
                    </a:lnTo>
                    <a:cubicBezTo>
                      <a:pt x="61816" y="5437"/>
                      <a:pt x="62735" y="4492"/>
                      <a:pt x="62735" y="3344"/>
                    </a:cubicBezTo>
                    <a:lnTo>
                      <a:pt x="62735" y="2093"/>
                    </a:lnTo>
                    <a:cubicBezTo>
                      <a:pt x="62735" y="945"/>
                      <a:pt x="61816" y="0"/>
                      <a:pt x="606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52"/>
              <p:cNvSpPr/>
              <p:nvPr/>
            </p:nvSpPr>
            <p:spPr>
              <a:xfrm>
                <a:off x="1700675" y="1426325"/>
                <a:ext cx="3475446" cy="2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050" h="91192" extrusionOk="0">
                    <a:moveTo>
                      <a:pt x="149026" y="3675"/>
                    </a:moveTo>
                    <a:cubicBezTo>
                      <a:pt x="150864" y="3675"/>
                      <a:pt x="152370" y="5181"/>
                      <a:pt x="152370" y="7044"/>
                    </a:cubicBezTo>
                    <a:lnTo>
                      <a:pt x="152370" y="73173"/>
                    </a:lnTo>
                    <a:cubicBezTo>
                      <a:pt x="152370" y="75011"/>
                      <a:pt x="150864" y="76516"/>
                      <a:pt x="149026" y="76516"/>
                    </a:cubicBezTo>
                    <a:lnTo>
                      <a:pt x="6024" y="76516"/>
                    </a:lnTo>
                    <a:cubicBezTo>
                      <a:pt x="4186" y="76516"/>
                      <a:pt x="2680" y="75011"/>
                      <a:pt x="2680" y="73173"/>
                    </a:cubicBezTo>
                    <a:lnTo>
                      <a:pt x="2680" y="7044"/>
                    </a:lnTo>
                    <a:cubicBezTo>
                      <a:pt x="2680" y="5181"/>
                      <a:pt x="4186" y="3675"/>
                      <a:pt x="6024" y="3675"/>
                    </a:cubicBezTo>
                    <a:close/>
                    <a:moveTo>
                      <a:pt x="5258" y="0"/>
                    </a:moveTo>
                    <a:cubicBezTo>
                      <a:pt x="2374" y="0"/>
                      <a:pt x="1" y="2374"/>
                      <a:pt x="1" y="5283"/>
                    </a:cubicBezTo>
                    <a:lnTo>
                      <a:pt x="1" y="85934"/>
                    </a:lnTo>
                    <a:cubicBezTo>
                      <a:pt x="1" y="88844"/>
                      <a:pt x="2374" y="91192"/>
                      <a:pt x="5258" y="91192"/>
                    </a:cubicBezTo>
                    <a:lnTo>
                      <a:pt x="149792" y="91192"/>
                    </a:lnTo>
                    <a:cubicBezTo>
                      <a:pt x="152702" y="91192"/>
                      <a:pt x="155050" y="88844"/>
                      <a:pt x="155050" y="85934"/>
                    </a:cubicBezTo>
                    <a:lnTo>
                      <a:pt x="155050" y="5283"/>
                    </a:lnTo>
                    <a:cubicBezTo>
                      <a:pt x="155050" y="2374"/>
                      <a:pt x="152702" y="26"/>
                      <a:pt x="1497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0" name="Google Shape;860;p52"/>
            <p:cNvSpPr/>
            <p:nvPr/>
          </p:nvSpPr>
          <p:spPr>
            <a:xfrm>
              <a:off x="7124050" y="1154600"/>
              <a:ext cx="2215500" cy="235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52"/>
          <p:cNvSpPr txBox="1">
            <a:spLocks noGrp="1"/>
          </p:cNvSpPr>
          <p:nvPr>
            <p:ph type="title"/>
          </p:nvPr>
        </p:nvSpPr>
        <p:spPr>
          <a:xfrm>
            <a:off x="1029862" y="1495675"/>
            <a:ext cx="2668200" cy="7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Dashboard</a:t>
            </a:r>
            <a:endParaRPr dirty="0"/>
          </a:p>
        </p:txBody>
      </p:sp>
      <p:sp>
        <p:nvSpPr>
          <p:cNvPr id="862" name="Google Shape;862;p52"/>
          <p:cNvSpPr txBox="1">
            <a:spLocks noGrp="1"/>
          </p:cNvSpPr>
          <p:nvPr>
            <p:ph type="subTitle" idx="1"/>
          </p:nvPr>
        </p:nvSpPr>
        <p:spPr>
          <a:xfrm>
            <a:off x="1029862" y="2452552"/>
            <a:ext cx="25545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de-DE" dirty="0"/>
              <a:t>Pandas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de-DE" dirty="0"/>
              <a:t>Plotly 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de-DE" dirty="0"/>
              <a:t>Dash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63" name="Google Shape;863;p52"/>
          <p:cNvPicPr preferRelativeResize="0"/>
          <p:nvPr/>
        </p:nvPicPr>
        <p:blipFill rotWithShape="1">
          <a:blip r:embed="rId3">
            <a:alphaModFix/>
          </a:blip>
          <a:srcRect l="1076" r="1076"/>
          <a:stretch/>
        </p:blipFill>
        <p:spPr>
          <a:xfrm>
            <a:off x="4018787" y="1074115"/>
            <a:ext cx="3874999" cy="2227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4" name="Google Shape;864;p52"/>
          <p:cNvGrpSpPr/>
          <p:nvPr/>
        </p:nvGrpSpPr>
        <p:grpSpPr>
          <a:xfrm>
            <a:off x="3949914" y="998506"/>
            <a:ext cx="4012750" cy="3146487"/>
            <a:chOff x="1700675" y="1426325"/>
            <a:chExt cx="3475446" cy="2725175"/>
          </a:xfrm>
        </p:grpSpPr>
        <p:sp>
          <p:nvSpPr>
            <p:cNvPr id="865" name="Google Shape;865;p52"/>
            <p:cNvSpPr/>
            <p:nvPr/>
          </p:nvSpPr>
          <p:spPr>
            <a:xfrm>
              <a:off x="2972200" y="3674850"/>
              <a:ext cx="1011375" cy="476650"/>
            </a:xfrm>
            <a:custGeom>
              <a:avLst/>
              <a:gdLst/>
              <a:ahLst/>
              <a:cxnLst/>
              <a:rect l="l" t="t" r="r" b="b"/>
              <a:pathLst>
                <a:path w="40455" h="19066" extrusionOk="0">
                  <a:moveTo>
                    <a:pt x="4340" y="0"/>
                  </a:moveTo>
                  <a:lnTo>
                    <a:pt x="3472" y="3803"/>
                  </a:lnTo>
                  <a:lnTo>
                    <a:pt x="1" y="19066"/>
                  </a:lnTo>
                  <a:lnTo>
                    <a:pt x="40454" y="19066"/>
                  </a:lnTo>
                  <a:lnTo>
                    <a:pt x="36983" y="3803"/>
                  </a:lnTo>
                  <a:lnTo>
                    <a:pt x="361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2693375" y="4015575"/>
              <a:ext cx="1568375" cy="135925"/>
            </a:xfrm>
            <a:custGeom>
              <a:avLst/>
              <a:gdLst/>
              <a:ahLst/>
              <a:cxnLst/>
              <a:rect l="l" t="t" r="r" b="b"/>
              <a:pathLst>
                <a:path w="62735" h="5437" extrusionOk="0">
                  <a:moveTo>
                    <a:pt x="2093" y="0"/>
                  </a:moveTo>
                  <a:cubicBezTo>
                    <a:pt x="945" y="0"/>
                    <a:pt x="1" y="945"/>
                    <a:pt x="1" y="2093"/>
                  </a:cubicBezTo>
                  <a:lnTo>
                    <a:pt x="1" y="3344"/>
                  </a:lnTo>
                  <a:cubicBezTo>
                    <a:pt x="1" y="4492"/>
                    <a:pt x="945" y="5437"/>
                    <a:pt x="2093" y="5437"/>
                  </a:cubicBezTo>
                  <a:lnTo>
                    <a:pt x="60642" y="5437"/>
                  </a:lnTo>
                  <a:cubicBezTo>
                    <a:pt x="61816" y="5437"/>
                    <a:pt x="62735" y="4492"/>
                    <a:pt x="62735" y="3344"/>
                  </a:cubicBezTo>
                  <a:lnTo>
                    <a:pt x="62735" y="2093"/>
                  </a:lnTo>
                  <a:cubicBezTo>
                    <a:pt x="62735" y="945"/>
                    <a:pt x="61816" y="0"/>
                    <a:pt x="6064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1700675" y="1426325"/>
              <a:ext cx="3475446" cy="2279800"/>
            </a:xfrm>
            <a:custGeom>
              <a:avLst/>
              <a:gdLst/>
              <a:ahLst/>
              <a:cxnLst/>
              <a:rect l="l" t="t" r="r" b="b"/>
              <a:pathLst>
                <a:path w="155050" h="91192" extrusionOk="0">
                  <a:moveTo>
                    <a:pt x="149026" y="3675"/>
                  </a:moveTo>
                  <a:cubicBezTo>
                    <a:pt x="150864" y="3675"/>
                    <a:pt x="152370" y="5181"/>
                    <a:pt x="152370" y="7044"/>
                  </a:cubicBezTo>
                  <a:lnTo>
                    <a:pt x="152370" y="73173"/>
                  </a:lnTo>
                  <a:cubicBezTo>
                    <a:pt x="152370" y="75011"/>
                    <a:pt x="150864" y="76516"/>
                    <a:pt x="149026" y="76516"/>
                  </a:cubicBezTo>
                  <a:lnTo>
                    <a:pt x="6024" y="76516"/>
                  </a:lnTo>
                  <a:cubicBezTo>
                    <a:pt x="4186" y="76516"/>
                    <a:pt x="2680" y="75011"/>
                    <a:pt x="2680" y="73173"/>
                  </a:cubicBezTo>
                  <a:lnTo>
                    <a:pt x="2680" y="7044"/>
                  </a:lnTo>
                  <a:cubicBezTo>
                    <a:pt x="2680" y="5181"/>
                    <a:pt x="4186" y="3675"/>
                    <a:pt x="6024" y="3675"/>
                  </a:cubicBezTo>
                  <a:close/>
                  <a:moveTo>
                    <a:pt x="5258" y="0"/>
                  </a:moveTo>
                  <a:cubicBezTo>
                    <a:pt x="2374" y="0"/>
                    <a:pt x="1" y="2374"/>
                    <a:pt x="1" y="5283"/>
                  </a:cubicBezTo>
                  <a:lnTo>
                    <a:pt x="1" y="85934"/>
                  </a:lnTo>
                  <a:cubicBezTo>
                    <a:pt x="1" y="88844"/>
                    <a:pt x="2374" y="91192"/>
                    <a:pt x="5258" y="91192"/>
                  </a:cubicBezTo>
                  <a:lnTo>
                    <a:pt x="149792" y="91192"/>
                  </a:lnTo>
                  <a:cubicBezTo>
                    <a:pt x="152702" y="91192"/>
                    <a:pt x="155050" y="88844"/>
                    <a:pt x="155050" y="85934"/>
                  </a:cubicBezTo>
                  <a:lnTo>
                    <a:pt x="155050" y="5283"/>
                  </a:lnTo>
                  <a:cubicBezTo>
                    <a:pt x="155050" y="2374"/>
                    <a:pt x="152702" y="26"/>
                    <a:pt x="14979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fik 4">
            <a:hlinkClick r:id="rId4"/>
            <a:extLst>
              <a:ext uri="{FF2B5EF4-FFF2-40B4-BE49-F238E27FC236}">
                <a16:creationId xmlns:a16="http://schemas.microsoft.com/office/drawing/2014/main" id="{73995AD0-F793-FA37-3B60-323B3E6E3B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085"/>
          <a:stretch/>
        </p:blipFill>
        <p:spPr>
          <a:xfrm>
            <a:off x="4107667" y="1158587"/>
            <a:ext cx="3740933" cy="19973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38"/>
          <p:cNvGrpSpPr/>
          <p:nvPr/>
        </p:nvGrpSpPr>
        <p:grpSpPr>
          <a:xfrm>
            <a:off x="1501244" y="1269775"/>
            <a:ext cx="6141512" cy="3049729"/>
            <a:chOff x="1501244" y="1269775"/>
            <a:chExt cx="6141512" cy="3049729"/>
          </a:xfrm>
        </p:grpSpPr>
        <p:sp>
          <p:nvSpPr>
            <p:cNvPr id="373" name="Google Shape;373;p38"/>
            <p:cNvSpPr/>
            <p:nvPr/>
          </p:nvSpPr>
          <p:spPr>
            <a:xfrm>
              <a:off x="1750456" y="1458704"/>
              <a:ext cx="5892300" cy="2860800"/>
            </a:xfrm>
            <a:prstGeom prst="rect">
              <a:avLst/>
            </a:prstGeom>
            <a:solidFill>
              <a:srgbClr val="FDCB7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501244" y="1269786"/>
              <a:ext cx="5892300" cy="28608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38"/>
            <p:cNvGrpSpPr/>
            <p:nvPr/>
          </p:nvGrpSpPr>
          <p:grpSpPr>
            <a:xfrm>
              <a:off x="7004481" y="1375279"/>
              <a:ext cx="184200" cy="184200"/>
              <a:chOff x="8300831" y="1364305"/>
              <a:chExt cx="184200" cy="184200"/>
            </a:xfrm>
          </p:grpSpPr>
          <p:cxnSp>
            <p:nvCxnSpPr>
              <p:cNvPr id="376" name="Google Shape;376;p38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38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8" name="Google Shape;378;p38"/>
            <p:cNvCxnSpPr/>
            <p:nvPr/>
          </p:nvCxnSpPr>
          <p:spPr>
            <a:xfrm>
              <a:off x="1503025" y="1655775"/>
              <a:ext cx="5890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38"/>
            <p:cNvCxnSpPr/>
            <p:nvPr/>
          </p:nvCxnSpPr>
          <p:spPr>
            <a:xfrm>
              <a:off x="6807125" y="1269775"/>
              <a:ext cx="0" cy="381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8"/>
          <p:cNvSpPr txBox="1">
            <a:spLocks noGrp="1"/>
          </p:cNvSpPr>
          <p:nvPr>
            <p:ph type="title"/>
          </p:nvPr>
        </p:nvSpPr>
        <p:spPr>
          <a:xfrm>
            <a:off x="2300444" y="2627872"/>
            <a:ext cx="42939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</a:t>
            </a:r>
            <a:endParaRPr dirty="0"/>
          </a:p>
        </p:txBody>
      </p:sp>
      <p:sp>
        <p:nvSpPr>
          <p:cNvPr id="381" name="Google Shape;381;p38"/>
          <p:cNvSpPr txBox="1">
            <a:spLocks noGrp="1"/>
          </p:cNvSpPr>
          <p:nvPr>
            <p:ph type="title" idx="2"/>
          </p:nvPr>
        </p:nvSpPr>
        <p:spPr>
          <a:xfrm>
            <a:off x="2871944" y="1741336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DCB72"/>
                </a:solidFill>
              </a:rPr>
              <a:t>04</a:t>
            </a:r>
            <a:endParaRPr lang="de-DE" dirty="0">
              <a:solidFill>
                <a:srgbClr val="FDCB72"/>
              </a:solidFill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3983300" y="2580749"/>
            <a:ext cx="92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8"/>
          <p:cNvSpPr txBox="1">
            <a:spLocks noGrp="1"/>
          </p:cNvSpPr>
          <p:nvPr>
            <p:ph type="title"/>
          </p:nvPr>
        </p:nvSpPr>
        <p:spPr>
          <a:xfrm>
            <a:off x="720000" y="1135500"/>
            <a:ext cx="3570600" cy="699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</a:t>
            </a:r>
            <a:endParaRPr dirty="0"/>
          </a:p>
        </p:txBody>
      </p:sp>
      <p:sp>
        <p:nvSpPr>
          <p:cNvPr id="741" name="Google Shape;741;p48"/>
          <p:cNvSpPr txBox="1">
            <a:spLocks noGrp="1"/>
          </p:cNvSpPr>
          <p:nvPr>
            <p:ph type="body" idx="1"/>
          </p:nvPr>
        </p:nvSpPr>
        <p:spPr>
          <a:xfrm>
            <a:off x="720000" y="2181254"/>
            <a:ext cx="30360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EDA – explorative Datenanalyse</a:t>
            </a:r>
          </a:p>
          <a:p>
            <a:pPr marL="285750" indent="-285750"/>
            <a:r>
              <a:rPr lang="en" dirty="0"/>
              <a:t>Pandas Profiling</a:t>
            </a:r>
          </a:p>
          <a:p>
            <a:pPr marL="285750" indent="-285750"/>
            <a:r>
              <a:rPr lang="en" dirty="0"/>
              <a:t>Korrelationen</a:t>
            </a:r>
          </a:p>
          <a:p>
            <a:pPr marL="285750" indent="-285750"/>
            <a:r>
              <a:rPr lang="en" dirty="0"/>
              <a:t>Dashboard</a:t>
            </a:r>
            <a:endParaRPr dirty="0"/>
          </a:p>
        </p:txBody>
      </p:sp>
      <p:sp>
        <p:nvSpPr>
          <p:cNvPr id="742" name="Google Shape;742;p48"/>
          <p:cNvSpPr/>
          <p:nvPr/>
        </p:nvSpPr>
        <p:spPr>
          <a:xfrm>
            <a:off x="4689701" y="1096813"/>
            <a:ext cx="3942300" cy="282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3" name="Google Shape;743;p48"/>
          <p:cNvPicPr preferRelativeResize="0"/>
          <p:nvPr/>
        </p:nvPicPr>
        <p:blipFill rotWithShape="1">
          <a:blip r:embed="rId3">
            <a:alphaModFix/>
          </a:blip>
          <a:srcRect l="10617" r="10617"/>
          <a:stretch/>
        </p:blipFill>
        <p:spPr>
          <a:xfrm>
            <a:off x="4515725" y="950038"/>
            <a:ext cx="3942300" cy="2815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44" name="Google Shape;744;p48"/>
          <p:cNvCxnSpPr/>
          <p:nvPr/>
        </p:nvCxnSpPr>
        <p:spPr>
          <a:xfrm>
            <a:off x="4513350" y="1209288"/>
            <a:ext cx="394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5" name="Google Shape;745;p48"/>
          <p:cNvGrpSpPr/>
          <p:nvPr/>
        </p:nvGrpSpPr>
        <p:grpSpPr>
          <a:xfrm>
            <a:off x="4513350" y="950025"/>
            <a:ext cx="3942300" cy="264300"/>
            <a:chOff x="4675025" y="1087750"/>
            <a:chExt cx="3942300" cy="264300"/>
          </a:xfrm>
        </p:grpSpPr>
        <p:sp>
          <p:nvSpPr>
            <p:cNvPr id="746" name="Google Shape;746;p48"/>
            <p:cNvSpPr/>
            <p:nvPr/>
          </p:nvSpPr>
          <p:spPr>
            <a:xfrm>
              <a:off x="4675025" y="1087775"/>
              <a:ext cx="3942300" cy="25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7" name="Google Shape;747;p48"/>
            <p:cNvGrpSpPr/>
            <p:nvPr/>
          </p:nvGrpSpPr>
          <p:grpSpPr>
            <a:xfrm>
              <a:off x="8402460" y="1162658"/>
              <a:ext cx="114517" cy="114517"/>
              <a:chOff x="8300831" y="1364305"/>
              <a:chExt cx="184200" cy="184200"/>
            </a:xfrm>
          </p:grpSpPr>
          <p:cxnSp>
            <p:nvCxnSpPr>
              <p:cNvPr id="748" name="Google Shape;748;p48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48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50" name="Google Shape;750;p48"/>
            <p:cNvCxnSpPr/>
            <p:nvPr/>
          </p:nvCxnSpPr>
          <p:spPr>
            <a:xfrm>
              <a:off x="8285750" y="1087750"/>
              <a:ext cx="0" cy="264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Math for Sales Forecasting by Slidesgo">
  <a:themeElements>
    <a:clrScheme name="Simple Light">
      <a:dk1>
        <a:srgbClr val="1B221A"/>
      </a:dk1>
      <a:lt1>
        <a:srgbClr val="FFFFFF"/>
      </a:lt1>
      <a:dk2>
        <a:srgbClr val="0294E7"/>
      </a:dk2>
      <a:lt2>
        <a:srgbClr val="E58DE9"/>
      </a:lt2>
      <a:accent1>
        <a:srgbClr val="FDCB72"/>
      </a:accent1>
      <a:accent2>
        <a:srgbClr val="02A681"/>
      </a:accent2>
      <a:accent3>
        <a:srgbClr val="202A1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Bildschirmpräsentation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Kumbh Sans Thin</vt:lpstr>
      <vt:lpstr>Kumbh Sans SemiBold</vt:lpstr>
      <vt:lpstr>Arial</vt:lpstr>
      <vt:lpstr>Quattrocento Sans</vt:lpstr>
      <vt:lpstr>Business Math for Sales Forecasting by Slidesgo</vt:lpstr>
      <vt:lpstr>Analyse der Auswirkungen globaler Konfikte auf die Wirtschaft/Gesellschaft </vt:lpstr>
      <vt:lpstr>Motivation</vt:lpstr>
      <vt:lpstr>Daten</vt:lpstr>
      <vt:lpstr>Konfliktarten</vt:lpstr>
      <vt:lpstr>Daten</vt:lpstr>
      <vt:lpstr>Dashboard</vt:lpstr>
      <vt:lpstr>Dashboard</vt:lpstr>
      <vt:lpstr>Analyse</vt:lpstr>
      <vt:lpstr>Analyse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der Auswirkungen globaler Konfikte auf die Wirtschaft/Gesellschaft</dc:title>
  <dc:creator>Paul Marciniak</dc:creator>
  <cp:lastModifiedBy>Paul Marciniak</cp:lastModifiedBy>
  <cp:revision>2</cp:revision>
  <dcterms:modified xsi:type="dcterms:W3CDTF">2022-06-26T18:35:26Z</dcterms:modified>
</cp:coreProperties>
</file>