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6" r:id="rId10"/>
    <p:sldId id="263" r:id="rId11"/>
    <p:sldId id="267"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C33569-A186-CD73-F961-30A6477330BF}" v="376" dt="2025-01-29T15:17:25.779"/>
    <p1510:client id="{637BE988-DAFA-24EF-7732-35F43602FE90}" v="572" dt="2025-01-30T05:09:51.031"/>
    <p1510:client id="{8C457B4B-C434-D940-F84E-63E644B15FE5}" v="264" dt="2025-01-29T16:09:28.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el Banerjee" userId="S::pavel.banerjee@havells.com::15b28a36-3a76-4963-b49a-85492dee16db" providerId="AD" clId="Web-{8C457B4B-C434-D940-F84E-63E644B15FE5}"/>
    <pc:docChg chg="modSld">
      <pc:chgData name="Pavel Banerjee" userId="S::pavel.banerjee@havells.com::15b28a36-3a76-4963-b49a-85492dee16db" providerId="AD" clId="Web-{8C457B4B-C434-D940-F84E-63E644B15FE5}" dt="2025-01-29T16:09:27.425" v="156" actId="20577"/>
      <pc:docMkLst>
        <pc:docMk/>
      </pc:docMkLst>
      <pc:sldChg chg="modSp">
        <pc:chgData name="Pavel Banerjee" userId="S::pavel.banerjee@havells.com::15b28a36-3a76-4963-b49a-85492dee16db" providerId="AD" clId="Web-{8C457B4B-C434-D940-F84E-63E644B15FE5}" dt="2025-01-29T15:54:10.224" v="15" actId="20577"/>
        <pc:sldMkLst>
          <pc:docMk/>
          <pc:sldMk cId="388328558" sldId="256"/>
        </pc:sldMkLst>
        <pc:spChg chg="mod">
          <ac:chgData name="Pavel Banerjee" userId="S::pavel.banerjee@havells.com::15b28a36-3a76-4963-b49a-85492dee16db" providerId="AD" clId="Web-{8C457B4B-C434-D940-F84E-63E644B15FE5}" dt="2025-01-29T15:54:10.224" v="15" actId="20577"/>
          <ac:spMkLst>
            <pc:docMk/>
            <pc:sldMk cId="388328558" sldId="256"/>
            <ac:spMk id="4" creationId="{C95EEA51-A2CF-4212-35B6-749F57D105A2}"/>
          </ac:spMkLst>
        </pc:spChg>
      </pc:sldChg>
      <pc:sldChg chg="modSp">
        <pc:chgData name="Pavel Banerjee" userId="S::pavel.banerjee@havells.com::15b28a36-3a76-4963-b49a-85492dee16db" providerId="AD" clId="Web-{8C457B4B-C434-D940-F84E-63E644B15FE5}" dt="2025-01-29T15:55:32.569" v="33" actId="20577"/>
        <pc:sldMkLst>
          <pc:docMk/>
          <pc:sldMk cId="3516989739" sldId="257"/>
        </pc:sldMkLst>
        <pc:spChg chg="mod">
          <ac:chgData name="Pavel Banerjee" userId="S::pavel.banerjee@havells.com::15b28a36-3a76-4963-b49a-85492dee16db" providerId="AD" clId="Web-{8C457B4B-C434-D940-F84E-63E644B15FE5}" dt="2025-01-29T15:55:32.569" v="33" actId="20577"/>
          <ac:spMkLst>
            <pc:docMk/>
            <pc:sldMk cId="3516989739" sldId="257"/>
            <ac:spMk id="3" creationId="{6EA5D99C-3E3C-8FBD-7DE3-F874D48D6893}"/>
          </ac:spMkLst>
        </pc:spChg>
      </pc:sldChg>
      <pc:sldChg chg="addSp modSp">
        <pc:chgData name="Pavel Banerjee" userId="S::pavel.banerjee@havells.com::15b28a36-3a76-4963-b49a-85492dee16db" providerId="AD" clId="Web-{8C457B4B-C434-D940-F84E-63E644B15FE5}" dt="2025-01-29T16:01:25.496" v="69" actId="20577"/>
        <pc:sldMkLst>
          <pc:docMk/>
          <pc:sldMk cId="1407597828" sldId="261"/>
        </pc:sldMkLst>
        <pc:spChg chg="add mod">
          <ac:chgData name="Pavel Banerjee" userId="S::pavel.banerjee@havells.com::15b28a36-3a76-4963-b49a-85492dee16db" providerId="AD" clId="Web-{8C457B4B-C434-D940-F84E-63E644B15FE5}" dt="2025-01-29T15:59:29.291" v="56" actId="1076"/>
          <ac:spMkLst>
            <pc:docMk/>
            <pc:sldMk cId="1407597828" sldId="261"/>
            <ac:spMk id="4" creationId="{34154FC0-596E-CC0F-1FF4-56F5E3D8B2FF}"/>
          </ac:spMkLst>
        </pc:spChg>
        <pc:spChg chg="add mod">
          <ac:chgData name="Pavel Banerjee" userId="S::pavel.banerjee@havells.com::15b28a36-3a76-4963-b49a-85492dee16db" providerId="AD" clId="Web-{8C457B4B-C434-D940-F84E-63E644B15FE5}" dt="2025-01-29T16:01:25.496" v="69" actId="20577"/>
          <ac:spMkLst>
            <pc:docMk/>
            <pc:sldMk cId="1407597828" sldId="261"/>
            <ac:spMk id="6" creationId="{973547EF-A83D-C820-BC44-3B87829276E9}"/>
          </ac:spMkLst>
        </pc:spChg>
      </pc:sldChg>
      <pc:sldChg chg="addSp delSp modSp">
        <pc:chgData name="Pavel Banerjee" userId="S::pavel.banerjee@havells.com::15b28a36-3a76-4963-b49a-85492dee16db" providerId="AD" clId="Web-{8C457B4B-C434-D940-F84E-63E644B15FE5}" dt="2025-01-29T16:08:03.408" v="122" actId="20577"/>
        <pc:sldMkLst>
          <pc:docMk/>
          <pc:sldMk cId="4282677031" sldId="262"/>
        </pc:sldMkLst>
        <pc:spChg chg="add mod">
          <ac:chgData name="Pavel Banerjee" userId="S::pavel.banerjee@havells.com::15b28a36-3a76-4963-b49a-85492dee16db" providerId="AD" clId="Web-{8C457B4B-C434-D940-F84E-63E644B15FE5}" dt="2025-01-29T16:08:03.408" v="122" actId="20577"/>
          <ac:spMkLst>
            <pc:docMk/>
            <pc:sldMk cId="4282677031" sldId="262"/>
            <ac:spMk id="4" creationId="{75420DD8-141D-2DF4-7120-2D8B56443EAA}"/>
          </ac:spMkLst>
        </pc:spChg>
        <pc:spChg chg="add mod">
          <ac:chgData name="Pavel Banerjee" userId="S::pavel.banerjee@havells.com::15b28a36-3a76-4963-b49a-85492dee16db" providerId="AD" clId="Web-{8C457B4B-C434-D940-F84E-63E644B15FE5}" dt="2025-01-29T16:06:35.813" v="89" actId="1076"/>
          <ac:spMkLst>
            <pc:docMk/>
            <pc:sldMk cId="4282677031" sldId="262"/>
            <ac:spMk id="8" creationId="{48C17F60-FA2C-3D42-E014-1133F476C20E}"/>
          </ac:spMkLst>
        </pc:spChg>
        <pc:spChg chg="add del mod">
          <ac:chgData name="Pavel Banerjee" userId="S::pavel.banerjee@havells.com::15b28a36-3a76-4963-b49a-85492dee16db" providerId="AD" clId="Web-{8C457B4B-C434-D940-F84E-63E644B15FE5}" dt="2025-01-29T16:06:49.657" v="90"/>
          <ac:spMkLst>
            <pc:docMk/>
            <pc:sldMk cId="4282677031" sldId="262"/>
            <ac:spMk id="11" creationId="{6C61B743-1999-7126-E0B0-09A10122D3FA}"/>
          </ac:spMkLst>
        </pc:spChg>
        <pc:spChg chg="add mod">
          <ac:chgData name="Pavel Banerjee" userId="S::pavel.banerjee@havells.com::15b28a36-3a76-4963-b49a-85492dee16db" providerId="AD" clId="Web-{8C457B4B-C434-D940-F84E-63E644B15FE5}" dt="2025-01-29T16:07:41.423" v="116" actId="14100"/>
          <ac:spMkLst>
            <pc:docMk/>
            <pc:sldMk cId="4282677031" sldId="262"/>
            <ac:spMk id="12" creationId="{2DA82CB7-1DA7-7FDE-569F-573DEB1BF253}"/>
          </ac:spMkLst>
        </pc:spChg>
        <pc:picChg chg="del">
          <ac:chgData name="Pavel Banerjee" userId="S::pavel.banerjee@havells.com::15b28a36-3a76-4963-b49a-85492dee16db" providerId="AD" clId="Web-{8C457B4B-C434-D940-F84E-63E644B15FE5}" dt="2025-01-29T16:04:53.562" v="76"/>
          <ac:picMkLst>
            <pc:docMk/>
            <pc:sldMk cId="4282677031" sldId="262"/>
            <ac:picMk id="5" creationId="{6E24D252-EC88-5827-3010-083047B6E37F}"/>
          </ac:picMkLst>
        </pc:picChg>
        <pc:picChg chg="add mod">
          <ac:chgData name="Pavel Banerjee" userId="S::pavel.banerjee@havells.com::15b28a36-3a76-4963-b49a-85492dee16db" providerId="AD" clId="Web-{8C457B4B-C434-D940-F84E-63E644B15FE5}" dt="2025-01-29T16:07:00.423" v="92" actId="1076"/>
          <ac:picMkLst>
            <pc:docMk/>
            <pc:sldMk cId="4282677031" sldId="262"/>
            <ac:picMk id="9" creationId="{F9B8BA3C-5075-5E03-6A99-4071790B0F83}"/>
          </ac:picMkLst>
        </pc:picChg>
      </pc:sldChg>
      <pc:sldChg chg="addSp modSp">
        <pc:chgData name="Pavel Banerjee" userId="S::pavel.banerjee@havells.com::15b28a36-3a76-4963-b49a-85492dee16db" providerId="AD" clId="Web-{8C457B4B-C434-D940-F84E-63E644B15FE5}" dt="2025-01-29T16:09:27.425" v="156" actId="20577"/>
        <pc:sldMkLst>
          <pc:docMk/>
          <pc:sldMk cId="329392411" sldId="263"/>
        </pc:sldMkLst>
        <pc:spChg chg="add mod">
          <ac:chgData name="Pavel Banerjee" userId="S::pavel.banerjee@havells.com::15b28a36-3a76-4963-b49a-85492dee16db" providerId="AD" clId="Web-{8C457B4B-C434-D940-F84E-63E644B15FE5}" dt="2025-01-29T16:09:23.081" v="155" actId="20577"/>
          <ac:spMkLst>
            <pc:docMk/>
            <pc:sldMk cId="329392411" sldId="263"/>
            <ac:spMk id="4" creationId="{87806F6C-75F7-81E8-43C8-50554E952865}"/>
          </ac:spMkLst>
        </pc:spChg>
        <pc:spChg chg="add mod">
          <ac:chgData name="Pavel Banerjee" userId="S::pavel.banerjee@havells.com::15b28a36-3a76-4963-b49a-85492dee16db" providerId="AD" clId="Web-{8C457B4B-C434-D940-F84E-63E644B15FE5}" dt="2025-01-29T16:09:27.425" v="156" actId="20577"/>
          <ac:spMkLst>
            <pc:docMk/>
            <pc:sldMk cId="329392411" sldId="263"/>
            <ac:spMk id="8" creationId="{D824C84D-0584-05A3-016B-EAB418EBF4A1}"/>
          </ac:spMkLst>
        </pc:spChg>
      </pc:sldChg>
    </pc:docChg>
  </pc:docChgLst>
  <pc:docChgLst>
    <pc:chgData name="Pavel Banerjee" userId="S::pavel.banerjee@havells.com::15b28a36-3a76-4963-b49a-85492dee16db" providerId="AD" clId="Web-{637BE988-DAFA-24EF-7732-35F43602FE90}"/>
    <pc:docChg chg="addSld modSld">
      <pc:chgData name="Pavel Banerjee" userId="S::pavel.banerjee@havells.com::15b28a36-3a76-4963-b49a-85492dee16db" providerId="AD" clId="Web-{637BE988-DAFA-24EF-7732-35F43602FE90}" dt="2025-01-30T05:09:50.593" v="334" actId="20577"/>
      <pc:docMkLst>
        <pc:docMk/>
      </pc:docMkLst>
      <pc:sldChg chg="delSp modSp">
        <pc:chgData name="Pavel Banerjee" userId="S::pavel.banerjee@havells.com::15b28a36-3a76-4963-b49a-85492dee16db" providerId="AD" clId="Web-{637BE988-DAFA-24EF-7732-35F43602FE90}" dt="2025-01-30T04:59:44.179" v="45" actId="1076"/>
        <pc:sldMkLst>
          <pc:docMk/>
          <pc:sldMk cId="1407597828" sldId="261"/>
        </pc:sldMkLst>
        <pc:spChg chg="mod">
          <ac:chgData name="Pavel Banerjee" userId="S::pavel.banerjee@havells.com::15b28a36-3a76-4963-b49a-85492dee16db" providerId="AD" clId="Web-{637BE988-DAFA-24EF-7732-35F43602FE90}" dt="2025-01-30T04:56:17.754" v="0" actId="14100"/>
          <ac:spMkLst>
            <pc:docMk/>
            <pc:sldMk cId="1407597828" sldId="261"/>
            <ac:spMk id="3" creationId="{1B23E334-56FC-0437-9AA7-C18E60E940A4}"/>
          </ac:spMkLst>
        </pc:spChg>
        <pc:spChg chg="mod">
          <ac:chgData name="Pavel Banerjee" userId="S::pavel.banerjee@havells.com::15b28a36-3a76-4963-b49a-85492dee16db" providerId="AD" clId="Web-{637BE988-DAFA-24EF-7732-35F43602FE90}" dt="2025-01-30T04:59:44.179" v="45" actId="1076"/>
          <ac:spMkLst>
            <pc:docMk/>
            <pc:sldMk cId="1407597828" sldId="261"/>
            <ac:spMk id="4" creationId="{34154FC0-596E-CC0F-1FF4-56F5E3D8B2FF}"/>
          </ac:spMkLst>
        </pc:spChg>
        <pc:spChg chg="del">
          <ac:chgData name="Pavel Banerjee" userId="S::pavel.banerjee@havells.com::15b28a36-3a76-4963-b49a-85492dee16db" providerId="AD" clId="Web-{637BE988-DAFA-24EF-7732-35F43602FE90}" dt="2025-01-30T04:59:09.788" v="39"/>
          <ac:spMkLst>
            <pc:docMk/>
            <pc:sldMk cId="1407597828" sldId="261"/>
            <ac:spMk id="6" creationId="{973547EF-A83D-C820-BC44-3B87829276E9}"/>
          </ac:spMkLst>
        </pc:spChg>
        <pc:picChg chg="mod">
          <ac:chgData name="Pavel Banerjee" userId="S::pavel.banerjee@havells.com::15b28a36-3a76-4963-b49a-85492dee16db" providerId="AD" clId="Web-{637BE988-DAFA-24EF-7732-35F43602FE90}" dt="2025-01-30T04:59:25.882" v="44" actId="14100"/>
          <ac:picMkLst>
            <pc:docMk/>
            <pc:sldMk cId="1407597828" sldId="261"/>
            <ac:picMk id="5" creationId="{588D5266-7D3F-A272-DCBF-E228642A7246}"/>
          </ac:picMkLst>
        </pc:picChg>
        <pc:picChg chg="del">
          <ac:chgData name="Pavel Banerjee" userId="S::pavel.banerjee@havells.com::15b28a36-3a76-4963-b49a-85492dee16db" providerId="AD" clId="Web-{637BE988-DAFA-24EF-7732-35F43602FE90}" dt="2025-01-30T04:59:11.788" v="40"/>
          <ac:picMkLst>
            <pc:docMk/>
            <pc:sldMk cId="1407597828" sldId="261"/>
            <ac:picMk id="7" creationId="{408A719A-5CB2-6982-CA37-561BAB5E78B9}"/>
          </ac:picMkLst>
        </pc:picChg>
      </pc:sldChg>
      <pc:sldChg chg="delSp modSp">
        <pc:chgData name="Pavel Banerjee" userId="S::pavel.banerjee@havells.com::15b28a36-3a76-4963-b49a-85492dee16db" providerId="AD" clId="Web-{637BE988-DAFA-24EF-7732-35F43602FE90}" dt="2025-01-30T05:05:06.121" v="177" actId="14100"/>
        <pc:sldMkLst>
          <pc:docMk/>
          <pc:sldMk cId="4282677031" sldId="262"/>
        </pc:sldMkLst>
        <pc:spChg chg="mod">
          <ac:chgData name="Pavel Banerjee" userId="S::pavel.banerjee@havells.com::15b28a36-3a76-4963-b49a-85492dee16db" providerId="AD" clId="Web-{637BE988-DAFA-24EF-7732-35F43602FE90}" dt="2025-01-30T05:01:10.539" v="65" actId="20577"/>
          <ac:spMkLst>
            <pc:docMk/>
            <pc:sldMk cId="4282677031" sldId="262"/>
            <ac:spMk id="2" creationId="{DFA39F39-4CE0-E5A3-A1BB-B832A5CC2ACC}"/>
          </ac:spMkLst>
        </pc:spChg>
        <pc:spChg chg="del">
          <ac:chgData name="Pavel Banerjee" userId="S::pavel.banerjee@havells.com::15b28a36-3a76-4963-b49a-85492dee16db" providerId="AD" clId="Web-{637BE988-DAFA-24EF-7732-35F43602FE90}" dt="2025-01-30T05:04:47.980" v="172"/>
          <ac:spMkLst>
            <pc:docMk/>
            <pc:sldMk cId="4282677031" sldId="262"/>
            <ac:spMk id="8" creationId="{48C17F60-FA2C-3D42-E014-1133F476C20E}"/>
          </ac:spMkLst>
        </pc:spChg>
        <pc:spChg chg="del">
          <ac:chgData name="Pavel Banerjee" userId="S::pavel.banerjee@havells.com::15b28a36-3a76-4963-b49a-85492dee16db" providerId="AD" clId="Web-{637BE988-DAFA-24EF-7732-35F43602FE90}" dt="2025-01-30T05:04:38.495" v="170"/>
          <ac:spMkLst>
            <pc:docMk/>
            <pc:sldMk cId="4282677031" sldId="262"/>
            <ac:spMk id="12" creationId="{2DA82CB7-1DA7-7FDE-569F-573DEB1BF253}"/>
          </ac:spMkLst>
        </pc:spChg>
        <pc:picChg chg="mod">
          <ac:chgData name="Pavel Banerjee" userId="S::pavel.banerjee@havells.com::15b28a36-3a76-4963-b49a-85492dee16db" providerId="AD" clId="Web-{637BE988-DAFA-24EF-7732-35F43602FE90}" dt="2025-01-30T05:05:06.121" v="177" actId="14100"/>
          <ac:picMkLst>
            <pc:docMk/>
            <pc:sldMk cId="4282677031" sldId="262"/>
            <ac:picMk id="7" creationId="{6C4B1518-E136-660D-DF52-007E4AAA9D7E}"/>
          </ac:picMkLst>
        </pc:picChg>
        <pc:picChg chg="del">
          <ac:chgData name="Pavel Banerjee" userId="S::pavel.banerjee@havells.com::15b28a36-3a76-4963-b49a-85492dee16db" providerId="AD" clId="Web-{637BE988-DAFA-24EF-7732-35F43602FE90}" dt="2025-01-30T05:04:40.761" v="171"/>
          <ac:picMkLst>
            <pc:docMk/>
            <pc:sldMk cId="4282677031" sldId="262"/>
            <ac:picMk id="9" creationId="{F9B8BA3C-5075-5E03-6A99-4071790B0F83}"/>
          </ac:picMkLst>
        </pc:picChg>
      </pc:sldChg>
      <pc:sldChg chg="modSp">
        <pc:chgData name="Pavel Banerjee" userId="S::pavel.banerjee@havells.com::15b28a36-3a76-4963-b49a-85492dee16db" providerId="AD" clId="Web-{637BE988-DAFA-24EF-7732-35F43602FE90}" dt="2025-01-30T05:09:50.593" v="334" actId="20577"/>
        <pc:sldMkLst>
          <pc:docMk/>
          <pc:sldMk cId="82093023" sldId="264"/>
        </pc:sldMkLst>
        <pc:spChg chg="mod">
          <ac:chgData name="Pavel Banerjee" userId="S::pavel.banerjee@havells.com::15b28a36-3a76-4963-b49a-85492dee16db" providerId="AD" clId="Web-{637BE988-DAFA-24EF-7732-35F43602FE90}" dt="2025-01-30T05:09:50.593" v="334" actId="20577"/>
          <ac:spMkLst>
            <pc:docMk/>
            <pc:sldMk cId="82093023" sldId="264"/>
            <ac:spMk id="3" creationId="{794818B2-5647-6896-6552-6185599F0D01}"/>
          </ac:spMkLst>
        </pc:spChg>
      </pc:sldChg>
      <pc:sldChg chg="addSp delSp modSp new mod setBg">
        <pc:chgData name="Pavel Banerjee" userId="S::pavel.banerjee@havells.com::15b28a36-3a76-4963-b49a-85492dee16db" providerId="AD" clId="Web-{637BE988-DAFA-24EF-7732-35F43602FE90}" dt="2025-01-30T05:04:19.605" v="169" actId="1076"/>
        <pc:sldMkLst>
          <pc:docMk/>
          <pc:sldMk cId="2773518569" sldId="265"/>
        </pc:sldMkLst>
        <pc:spChg chg="add mod">
          <ac:chgData name="Pavel Banerjee" userId="S::pavel.banerjee@havells.com::15b28a36-3a76-4963-b49a-85492dee16db" providerId="AD" clId="Web-{637BE988-DAFA-24EF-7732-35F43602FE90}" dt="2025-01-30T05:04:19.605" v="169" actId="1076"/>
          <ac:spMkLst>
            <pc:docMk/>
            <pc:sldMk cId="2773518569" sldId="265"/>
            <ac:spMk id="7" creationId="{7E4FFE45-BFD1-FB48-7457-64E9FEF3DF29}"/>
          </ac:spMkLst>
        </pc:spChg>
        <pc:spChg chg="add">
          <ac:chgData name="Pavel Banerjee" userId="S::pavel.banerjee@havells.com::15b28a36-3a76-4963-b49a-85492dee16db" providerId="AD" clId="Web-{637BE988-DAFA-24EF-7732-35F43602FE90}" dt="2025-01-30T04:57:02.067" v="3"/>
          <ac:spMkLst>
            <pc:docMk/>
            <pc:sldMk cId="2773518569" sldId="265"/>
            <ac:spMk id="8" creationId="{42A4FC2C-047E-45A5-965D-8E1E3BF09BC6}"/>
          </ac:spMkLst>
        </pc:spChg>
        <pc:spChg chg="add mod">
          <ac:chgData name="Pavel Banerjee" userId="S::pavel.banerjee@havells.com::15b28a36-3a76-4963-b49a-85492dee16db" providerId="AD" clId="Web-{637BE988-DAFA-24EF-7732-35F43602FE90}" dt="2025-01-30T05:04:06.651" v="168" actId="20577"/>
          <ac:spMkLst>
            <pc:docMk/>
            <pc:sldMk cId="2773518569" sldId="265"/>
            <ac:spMk id="9" creationId="{715037BC-C82C-2742-38B0-ECFEE3CCFB84}"/>
          </ac:spMkLst>
        </pc:spChg>
        <pc:picChg chg="add mod">
          <ac:chgData name="Pavel Banerjee" userId="S::pavel.banerjee@havells.com::15b28a36-3a76-4963-b49a-85492dee16db" providerId="AD" clId="Web-{637BE988-DAFA-24EF-7732-35F43602FE90}" dt="2025-01-30T04:57:35.849" v="7" actId="1076"/>
          <ac:picMkLst>
            <pc:docMk/>
            <pc:sldMk cId="2773518569" sldId="265"/>
            <ac:picMk id="3" creationId="{8F0FBEDF-7A8F-49E0-914D-F1391B2549C7}"/>
          </ac:picMkLst>
        </pc:picChg>
        <pc:picChg chg="add del">
          <ac:chgData name="Pavel Banerjee" userId="S::pavel.banerjee@havells.com::15b28a36-3a76-4963-b49a-85492dee16db" providerId="AD" clId="Web-{637BE988-DAFA-24EF-7732-35F43602FE90}" dt="2025-01-30T04:57:48.693" v="9"/>
          <ac:picMkLst>
            <pc:docMk/>
            <pc:sldMk cId="2773518569" sldId="265"/>
            <ac:picMk id="5" creationId="{11D88949-B8D1-7E1A-C0C8-10D5AAD599A5}"/>
          </ac:picMkLst>
        </pc:picChg>
      </pc:sldChg>
      <pc:sldChg chg="addSp modSp new">
        <pc:chgData name="Pavel Banerjee" userId="S::pavel.banerjee@havells.com::15b28a36-3a76-4963-b49a-85492dee16db" providerId="AD" clId="Web-{637BE988-DAFA-24EF-7732-35F43602FE90}" dt="2025-01-30T05:03:56.604" v="167" actId="1076"/>
        <pc:sldMkLst>
          <pc:docMk/>
          <pc:sldMk cId="3791788697" sldId="266"/>
        </pc:sldMkLst>
        <pc:spChg chg="add mod">
          <ac:chgData name="Pavel Banerjee" userId="S::pavel.banerjee@havells.com::15b28a36-3a76-4963-b49a-85492dee16db" providerId="AD" clId="Web-{637BE988-DAFA-24EF-7732-35F43602FE90}" dt="2025-01-30T05:03:56.604" v="167" actId="1076"/>
          <ac:spMkLst>
            <pc:docMk/>
            <pc:sldMk cId="3791788697" sldId="266"/>
            <ac:spMk id="5" creationId="{238D9413-5A9E-DDFF-C3F2-953CC13BB77E}"/>
          </ac:spMkLst>
        </pc:spChg>
        <pc:spChg chg="add mod">
          <ac:chgData name="Pavel Banerjee" userId="S::pavel.banerjee@havells.com::15b28a36-3a76-4963-b49a-85492dee16db" providerId="AD" clId="Web-{637BE988-DAFA-24EF-7732-35F43602FE90}" dt="2025-01-30T05:03:56.370" v="166" actId="20577"/>
          <ac:spMkLst>
            <pc:docMk/>
            <pc:sldMk cId="3791788697" sldId="266"/>
            <ac:spMk id="6" creationId="{4AC8475C-BB3F-B395-E33C-514CB2F06446}"/>
          </ac:spMkLst>
        </pc:spChg>
        <pc:picChg chg="add mod">
          <ac:chgData name="Pavel Banerjee" userId="S::pavel.banerjee@havells.com::15b28a36-3a76-4963-b49a-85492dee16db" providerId="AD" clId="Web-{637BE988-DAFA-24EF-7732-35F43602FE90}" dt="2025-01-30T05:02:00.056" v="71" actId="14100"/>
          <ac:picMkLst>
            <pc:docMk/>
            <pc:sldMk cId="3791788697" sldId="266"/>
            <ac:picMk id="3" creationId="{7232BA1A-6C2D-20DA-2A97-669ECE3BD95C}"/>
          </ac:picMkLst>
        </pc:picChg>
      </pc:sldChg>
      <pc:sldChg chg="addSp delSp modSp new">
        <pc:chgData name="Pavel Banerjee" userId="S::pavel.banerjee@havells.com::15b28a36-3a76-4963-b49a-85492dee16db" providerId="AD" clId="Web-{637BE988-DAFA-24EF-7732-35F43602FE90}" dt="2025-01-30T05:08:46.405" v="304" actId="20577"/>
        <pc:sldMkLst>
          <pc:docMk/>
          <pc:sldMk cId="3931388786" sldId="267"/>
        </pc:sldMkLst>
        <pc:spChg chg="del">
          <ac:chgData name="Pavel Banerjee" userId="S::pavel.banerjee@havells.com::15b28a36-3a76-4963-b49a-85492dee16db" providerId="AD" clId="Web-{637BE988-DAFA-24EF-7732-35F43602FE90}" dt="2025-01-30T05:06:09.997" v="179"/>
          <ac:spMkLst>
            <pc:docMk/>
            <pc:sldMk cId="3931388786" sldId="267"/>
            <ac:spMk id="2" creationId="{76251E81-1CDF-01C0-7A6C-673C12923986}"/>
          </ac:spMkLst>
        </pc:spChg>
        <pc:spChg chg="del">
          <ac:chgData name="Pavel Banerjee" userId="S::pavel.banerjee@havells.com::15b28a36-3a76-4963-b49a-85492dee16db" providerId="AD" clId="Web-{637BE988-DAFA-24EF-7732-35F43602FE90}" dt="2025-01-30T05:06:12.575" v="180"/>
          <ac:spMkLst>
            <pc:docMk/>
            <pc:sldMk cId="3931388786" sldId="267"/>
            <ac:spMk id="3" creationId="{56608A8C-1731-5518-27C1-39D856E9A1B4}"/>
          </ac:spMkLst>
        </pc:spChg>
        <pc:spChg chg="add mod">
          <ac:chgData name="Pavel Banerjee" userId="S::pavel.banerjee@havells.com::15b28a36-3a76-4963-b49a-85492dee16db" providerId="AD" clId="Web-{637BE988-DAFA-24EF-7732-35F43602FE90}" dt="2025-01-30T05:06:51.294" v="186" actId="1076"/>
          <ac:spMkLst>
            <pc:docMk/>
            <pc:sldMk cId="3931388786" sldId="267"/>
            <ac:spMk id="7" creationId="{F2CFB4AB-4651-12C3-6E20-47D6CF59A874}"/>
          </ac:spMkLst>
        </pc:spChg>
        <pc:spChg chg="add mod">
          <ac:chgData name="Pavel Banerjee" userId="S::pavel.banerjee@havells.com::15b28a36-3a76-4963-b49a-85492dee16db" providerId="AD" clId="Web-{637BE988-DAFA-24EF-7732-35F43602FE90}" dt="2025-01-30T05:08:46.405" v="304" actId="20577"/>
          <ac:spMkLst>
            <pc:docMk/>
            <pc:sldMk cId="3931388786" sldId="267"/>
            <ac:spMk id="8" creationId="{631DE140-2A39-D433-996C-6FB59311709E}"/>
          </ac:spMkLst>
        </pc:spChg>
        <pc:picChg chg="add mod">
          <ac:chgData name="Pavel Banerjee" userId="S::pavel.banerjee@havells.com::15b28a36-3a76-4963-b49a-85492dee16db" providerId="AD" clId="Web-{637BE988-DAFA-24EF-7732-35F43602FE90}" dt="2025-01-30T05:06:38.981" v="185" actId="14100"/>
          <ac:picMkLst>
            <pc:docMk/>
            <pc:sldMk cId="3931388786" sldId="267"/>
            <ac:picMk id="5" creationId="{254A5A31-D0D2-6660-45A0-513504406D48}"/>
          </ac:picMkLst>
        </pc:picChg>
      </pc:sldChg>
    </pc:docChg>
  </pc:docChgLst>
  <pc:docChgLst>
    <pc:chgData name="Pavel Banerjee" userId="S::pavel.banerjee@havells.com::15b28a36-3a76-4963-b49a-85492dee16db" providerId="AD" clId="Web-{53C33569-A186-CD73-F961-30A6477330BF}"/>
    <pc:docChg chg="modSld">
      <pc:chgData name="Pavel Banerjee" userId="S::pavel.banerjee@havells.com::15b28a36-3a76-4963-b49a-85492dee16db" providerId="AD" clId="Web-{53C33569-A186-CD73-F961-30A6477330BF}" dt="2025-01-29T15:17:25.779" v="235" actId="20577"/>
      <pc:docMkLst>
        <pc:docMk/>
      </pc:docMkLst>
      <pc:sldChg chg="modSp">
        <pc:chgData name="Pavel Banerjee" userId="S::pavel.banerjee@havells.com::15b28a36-3a76-4963-b49a-85492dee16db" providerId="AD" clId="Web-{53C33569-A186-CD73-F961-30A6477330BF}" dt="2025-01-29T15:14:05.693" v="164" actId="20577"/>
        <pc:sldMkLst>
          <pc:docMk/>
          <pc:sldMk cId="388328558" sldId="256"/>
        </pc:sldMkLst>
        <pc:spChg chg="mod">
          <ac:chgData name="Pavel Banerjee" userId="S::pavel.banerjee@havells.com::15b28a36-3a76-4963-b49a-85492dee16db" providerId="AD" clId="Web-{53C33569-A186-CD73-F961-30A6477330BF}" dt="2025-01-29T15:14:05.693" v="164" actId="20577"/>
          <ac:spMkLst>
            <pc:docMk/>
            <pc:sldMk cId="388328558" sldId="256"/>
            <ac:spMk id="4" creationId="{C95EEA51-A2CF-4212-35B6-749F57D105A2}"/>
          </ac:spMkLst>
        </pc:spChg>
      </pc:sldChg>
      <pc:sldChg chg="modSp">
        <pc:chgData name="Pavel Banerjee" userId="S::pavel.banerjee@havells.com::15b28a36-3a76-4963-b49a-85492dee16db" providerId="AD" clId="Web-{53C33569-A186-CD73-F961-30A6477330BF}" dt="2025-01-29T15:15:07.570" v="209" actId="20577"/>
        <pc:sldMkLst>
          <pc:docMk/>
          <pc:sldMk cId="3516989739" sldId="257"/>
        </pc:sldMkLst>
        <pc:spChg chg="mod">
          <ac:chgData name="Pavel Banerjee" userId="S::pavel.banerjee@havells.com::15b28a36-3a76-4963-b49a-85492dee16db" providerId="AD" clId="Web-{53C33569-A186-CD73-F961-30A6477330BF}" dt="2025-01-29T15:15:07.570" v="209" actId="20577"/>
          <ac:spMkLst>
            <pc:docMk/>
            <pc:sldMk cId="3516989739" sldId="257"/>
            <ac:spMk id="3" creationId="{6EA5D99C-3E3C-8FBD-7DE3-F874D48D6893}"/>
          </ac:spMkLst>
        </pc:spChg>
      </pc:sldChg>
      <pc:sldChg chg="modSp">
        <pc:chgData name="Pavel Banerjee" userId="S::pavel.banerjee@havells.com::15b28a36-3a76-4963-b49a-85492dee16db" providerId="AD" clId="Web-{53C33569-A186-CD73-F961-30A6477330BF}" dt="2025-01-29T15:15:59.510" v="233" actId="20577"/>
        <pc:sldMkLst>
          <pc:docMk/>
          <pc:sldMk cId="1432984056" sldId="260"/>
        </pc:sldMkLst>
        <pc:spChg chg="mod">
          <ac:chgData name="Pavel Banerjee" userId="S::pavel.banerjee@havells.com::15b28a36-3a76-4963-b49a-85492dee16db" providerId="AD" clId="Web-{53C33569-A186-CD73-F961-30A6477330BF}" dt="2025-01-29T15:15:59.510" v="233" actId="20577"/>
          <ac:spMkLst>
            <pc:docMk/>
            <pc:sldMk cId="1432984056" sldId="260"/>
            <ac:spMk id="3" creationId="{6B0FACC0-19FE-485E-1CD0-40B61AEC5D7D}"/>
          </ac:spMkLst>
        </pc:spChg>
      </pc:sldChg>
      <pc:sldChg chg="modSp">
        <pc:chgData name="Pavel Banerjee" userId="S::pavel.banerjee@havells.com::15b28a36-3a76-4963-b49a-85492dee16db" providerId="AD" clId="Web-{53C33569-A186-CD73-F961-30A6477330BF}" dt="2025-01-29T15:17:25.779" v="235" actId="20577"/>
        <pc:sldMkLst>
          <pc:docMk/>
          <pc:sldMk cId="82093023" sldId="264"/>
        </pc:sldMkLst>
        <pc:spChg chg="mod">
          <ac:chgData name="Pavel Banerjee" userId="S::pavel.banerjee@havells.com::15b28a36-3a76-4963-b49a-85492dee16db" providerId="AD" clId="Web-{53C33569-A186-CD73-F961-30A6477330BF}" dt="2025-01-29T15:17:25.779" v="235" actId="20577"/>
          <ac:spMkLst>
            <pc:docMk/>
            <pc:sldMk cId="82093023" sldId="264"/>
            <ac:spMk id="3" creationId="{794818B2-5647-6896-6552-6185599F0D0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635A4-F65F-8DE1-2A59-D5DDF323C1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171CC0-D81D-93B6-3F0C-1DF54B2CB0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184648-BA0C-14DB-EFE5-8AE73ED2B1A8}"/>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5" name="Footer Placeholder 4">
            <a:extLst>
              <a:ext uri="{FF2B5EF4-FFF2-40B4-BE49-F238E27FC236}">
                <a16:creationId xmlns:a16="http://schemas.microsoft.com/office/drawing/2014/main" id="{C83A4DFC-218E-2AF0-F2D0-5ED80B926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3C2643-C4F5-7FF1-AF4E-B41B802F976D}"/>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3856249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FC34-1A51-D6F4-9CE2-1755178B02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A4B114-CB37-D2DC-26A4-2E63A6FC9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B84801-AEF7-E4C9-EDAE-8D6A42CEF0DF}"/>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5" name="Footer Placeholder 4">
            <a:extLst>
              <a:ext uri="{FF2B5EF4-FFF2-40B4-BE49-F238E27FC236}">
                <a16:creationId xmlns:a16="http://schemas.microsoft.com/office/drawing/2014/main" id="{47784236-EEEC-AADC-DFC6-BFE111D3A6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021949-E249-487D-F2A2-C397B73019DD}"/>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1813808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CCE02C-ACF6-B93D-C5AD-94AC8A55D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C274BD-2D70-77F3-E0D8-C0D0893DA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EE12C3-DEF4-F2D7-31D6-C59CC3CD27F5}"/>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5" name="Footer Placeholder 4">
            <a:extLst>
              <a:ext uri="{FF2B5EF4-FFF2-40B4-BE49-F238E27FC236}">
                <a16:creationId xmlns:a16="http://schemas.microsoft.com/office/drawing/2014/main" id="{3D3EE9B1-363B-CD6D-5725-C1F2CBC4F9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1D74D4-C57D-FAB7-DDC6-557789A643B6}"/>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4004796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1697-BDE3-79DE-9BA5-FDFE1E0625B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B32D6B-2892-81F3-ABD8-EB5888AF6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E980C8-57FA-3BF7-0A69-36CE0DEE6CF0}"/>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5" name="Footer Placeholder 4">
            <a:extLst>
              <a:ext uri="{FF2B5EF4-FFF2-40B4-BE49-F238E27FC236}">
                <a16:creationId xmlns:a16="http://schemas.microsoft.com/office/drawing/2014/main" id="{B85B9B5D-89D8-6671-16FB-DE1BB0C988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7FA95-481F-6035-31E0-99768E371F1E}"/>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409488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F08-1611-2248-A230-E98EED7997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FDB693-4CF8-076B-6718-3414C7FB0E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CBD393-DC84-4605-3D0F-9901162F37E3}"/>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5" name="Footer Placeholder 4">
            <a:extLst>
              <a:ext uri="{FF2B5EF4-FFF2-40B4-BE49-F238E27FC236}">
                <a16:creationId xmlns:a16="http://schemas.microsoft.com/office/drawing/2014/main" id="{E10180D4-41C3-95D6-0549-9FB5AFB476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0DEC9-E689-763C-0C95-A51BCB9C2586}"/>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2839452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4E7C-FFC6-BA1A-468D-21EBC16A6B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D75451-C406-CF95-204C-C390D6161A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C9C7E1-B682-61F9-B9B7-BBAB7C190F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4536079-BDA9-616C-84C2-AA1996409548}"/>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6" name="Footer Placeholder 5">
            <a:extLst>
              <a:ext uri="{FF2B5EF4-FFF2-40B4-BE49-F238E27FC236}">
                <a16:creationId xmlns:a16="http://schemas.microsoft.com/office/drawing/2014/main" id="{A35F0BEC-B2BC-D508-25D0-5F584044C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D399AE-8493-8EA5-4F30-748A6FB31FAE}"/>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393717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1C524-1552-92E0-8446-4BA86B8DD6A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685C3F6-209E-085E-C933-8DF70AFA57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159E72-CC5F-C2A8-6531-C28450085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B17B78-0D33-46F6-09A4-D937D1A869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DF0A31-5137-081D-31BE-778D98822D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80BB1C-25A0-C493-DC9B-684ACF7E6C30}"/>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8" name="Footer Placeholder 7">
            <a:extLst>
              <a:ext uri="{FF2B5EF4-FFF2-40B4-BE49-F238E27FC236}">
                <a16:creationId xmlns:a16="http://schemas.microsoft.com/office/drawing/2014/main" id="{1A25D52C-9F15-D9A2-E5A1-3131514843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731FCC0-F963-8EF1-D0F4-B43CF2235DBA}"/>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3427827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D65D7-A88C-2727-41C4-EC73DB6F6F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1D4434-9CC7-9403-0002-282F39A0895F}"/>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4" name="Footer Placeholder 3">
            <a:extLst>
              <a:ext uri="{FF2B5EF4-FFF2-40B4-BE49-F238E27FC236}">
                <a16:creationId xmlns:a16="http://schemas.microsoft.com/office/drawing/2014/main" id="{EE161C1A-246B-7E4F-6806-9B215D40AC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A91A242-135D-EBA2-99D4-ABE900C6B73A}"/>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178142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5B0BF4-DD36-08F6-4EE9-46C0A60F448B}"/>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3" name="Footer Placeholder 2">
            <a:extLst>
              <a:ext uri="{FF2B5EF4-FFF2-40B4-BE49-F238E27FC236}">
                <a16:creationId xmlns:a16="http://schemas.microsoft.com/office/drawing/2014/main" id="{2780D427-1E03-5295-27AE-F2FDB30D91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A04E04-5BFD-9899-2EBF-890E30D400E5}"/>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2617275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C817A-7E37-FDF0-7DBD-252F0E8C5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3DB363-A564-4B97-A287-AB38A0F3C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E5A1BF1-03B6-B3DD-5E34-62A37CAEE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6B250B-89B2-F30E-6C41-B155AE811A00}"/>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6" name="Footer Placeholder 5">
            <a:extLst>
              <a:ext uri="{FF2B5EF4-FFF2-40B4-BE49-F238E27FC236}">
                <a16:creationId xmlns:a16="http://schemas.microsoft.com/office/drawing/2014/main" id="{929DB897-2759-457A-D31B-FE5EE04447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852EE5-C37B-D0D2-5758-65FC9ECB064A}"/>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134010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4DB6-AAA8-BA2E-4612-FD603F199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6877BF-B419-BC47-104E-3AE5234C1D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92D213-599F-D6DA-AE95-CA7D4F9BC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90057-A585-E9B7-25BC-8A51BB0B3785}"/>
              </a:ext>
            </a:extLst>
          </p:cNvPr>
          <p:cNvSpPr>
            <a:spLocks noGrp="1"/>
          </p:cNvSpPr>
          <p:nvPr>
            <p:ph type="dt" sz="half" idx="10"/>
          </p:nvPr>
        </p:nvSpPr>
        <p:spPr/>
        <p:txBody>
          <a:bodyPr/>
          <a:lstStyle/>
          <a:p>
            <a:fld id="{8AD26761-90C7-4637-889A-1483EF960138}" type="datetimeFigureOut">
              <a:rPr lang="en-IN" smtClean="0"/>
              <a:t>29-01-2025</a:t>
            </a:fld>
            <a:endParaRPr lang="en-IN"/>
          </a:p>
        </p:txBody>
      </p:sp>
      <p:sp>
        <p:nvSpPr>
          <p:cNvPr id="6" name="Footer Placeholder 5">
            <a:extLst>
              <a:ext uri="{FF2B5EF4-FFF2-40B4-BE49-F238E27FC236}">
                <a16:creationId xmlns:a16="http://schemas.microsoft.com/office/drawing/2014/main" id="{5461955D-2B05-BC1C-A832-D1D7E19A38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781547-2CF7-C68B-40EA-34BDC60BDE33}"/>
              </a:ext>
            </a:extLst>
          </p:cNvPr>
          <p:cNvSpPr>
            <a:spLocks noGrp="1"/>
          </p:cNvSpPr>
          <p:nvPr>
            <p:ph type="sldNum" sz="quarter" idx="12"/>
          </p:nvPr>
        </p:nvSpPr>
        <p:spPr/>
        <p:txBody>
          <a:bodyPr/>
          <a:lstStyle/>
          <a:p>
            <a:fld id="{D08C5D86-35B2-486A-AD1C-1D29A970E385}" type="slidenum">
              <a:rPr lang="en-IN" smtClean="0"/>
              <a:t>‹#›</a:t>
            </a:fld>
            <a:endParaRPr lang="en-IN"/>
          </a:p>
        </p:txBody>
      </p:sp>
    </p:spTree>
    <p:extLst>
      <p:ext uri="{BB962C8B-B14F-4D97-AF65-F5344CB8AC3E}">
        <p14:creationId xmlns:p14="http://schemas.microsoft.com/office/powerpoint/2010/main" val="95684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04D61D-FD8D-DF33-377E-E06AD6EFC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F8AC94B-C92C-879C-5EC7-02101C4386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D3F344-355C-C7EA-977C-81A8BD7F8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D26761-90C7-4637-889A-1483EF960138}" type="datetimeFigureOut">
              <a:rPr lang="en-IN" smtClean="0"/>
              <a:t>29-01-2025</a:t>
            </a:fld>
            <a:endParaRPr lang="en-IN"/>
          </a:p>
        </p:txBody>
      </p:sp>
      <p:sp>
        <p:nvSpPr>
          <p:cNvPr id="5" name="Footer Placeholder 4">
            <a:extLst>
              <a:ext uri="{FF2B5EF4-FFF2-40B4-BE49-F238E27FC236}">
                <a16:creationId xmlns:a16="http://schemas.microsoft.com/office/drawing/2014/main" id="{2F8ACA91-7085-489D-67E4-5B9B29CD2C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1557CD7-7A8B-7F05-0790-581378232F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8C5D86-35B2-486A-AD1C-1D29A970E385}" type="slidenum">
              <a:rPr lang="en-IN" smtClean="0"/>
              <a:t>‹#›</a:t>
            </a:fld>
            <a:endParaRPr lang="en-IN"/>
          </a:p>
        </p:txBody>
      </p:sp>
    </p:spTree>
    <p:extLst>
      <p:ext uri="{BB962C8B-B14F-4D97-AF65-F5344CB8AC3E}">
        <p14:creationId xmlns:p14="http://schemas.microsoft.com/office/powerpoint/2010/main" val="2967231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574D3-B2E8-46B2-F94F-F23B7F7860C5}"/>
              </a:ext>
            </a:extLst>
          </p:cNvPr>
          <p:cNvSpPr>
            <a:spLocks noGrp="1"/>
          </p:cNvSpPr>
          <p:nvPr>
            <p:ph type="ctrTitle"/>
          </p:nvPr>
        </p:nvSpPr>
        <p:spPr>
          <a:xfrm>
            <a:off x="1304144" y="462795"/>
            <a:ext cx="5431436" cy="1006240"/>
          </a:xfrm>
        </p:spPr>
        <p:txBody>
          <a:bodyPr anchor="ctr">
            <a:normAutofit/>
          </a:bodyPr>
          <a:lstStyle/>
          <a:p>
            <a:r>
              <a:rPr lang="pt-BR" sz="3200" b="1" i="0" u="none" strike="noStrike" baseline="0" dirty="0">
                <a:solidFill>
                  <a:srgbClr val="000000"/>
                </a:solidFill>
                <a:latin typeface="Public Sans"/>
              </a:rPr>
              <a:t>P r o b l e m S t a t e m e n t </a:t>
            </a:r>
            <a:endParaRPr lang="en-IN" sz="3200" dirty="0"/>
          </a:p>
        </p:txBody>
      </p:sp>
      <p:sp>
        <p:nvSpPr>
          <p:cNvPr id="4" name="TextBox 3">
            <a:extLst>
              <a:ext uri="{FF2B5EF4-FFF2-40B4-BE49-F238E27FC236}">
                <a16:creationId xmlns:a16="http://schemas.microsoft.com/office/drawing/2014/main" id="{C95EEA51-A2CF-4212-35B6-749F57D105A2}"/>
              </a:ext>
            </a:extLst>
          </p:cNvPr>
          <p:cNvSpPr txBox="1"/>
          <p:nvPr/>
        </p:nvSpPr>
        <p:spPr>
          <a:xfrm>
            <a:off x="721366" y="1708312"/>
            <a:ext cx="6595672" cy="4708981"/>
          </a:xfrm>
          <a:prstGeom prst="rect">
            <a:avLst/>
          </a:prstGeom>
          <a:noFill/>
        </p:spPr>
        <p:txBody>
          <a:bodyPr wrap="square" lIns="91440" tIns="45720" rIns="91440" bIns="45720" rtlCol="0" anchor="t">
            <a:spAutoFit/>
          </a:bodyPr>
          <a:lstStyle/>
          <a:p>
            <a:r>
              <a:rPr lang="en-US" sz="2000" dirty="0"/>
              <a:t>In the fast paced world of increasing demand of customer expectation in customer service, it is essential to analyze the factors that will effect to improve turn around time in resolving a customer complain.</a:t>
            </a:r>
          </a:p>
          <a:p>
            <a:endParaRPr lang="en-US" sz="2000" dirty="0"/>
          </a:p>
          <a:p>
            <a:r>
              <a:rPr lang="en-US" sz="2000" dirty="0"/>
              <a:t>As data security is a concern, so the middle and junior management team in service operation takes decision mostly based on their intuition and past experiences and not driven by data. This is effecting a delay in decision making process and understanding of actual problem in field. </a:t>
            </a:r>
          </a:p>
          <a:p>
            <a:r>
              <a:rPr lang="en-US" sz="2000" dirty="0"/>
              <a:t>Our goal is to use data-driven insights to help the field service management team with effective ready to click interactive dashboards, for easy anomaly detection and take faster counteractive measures in field operations.</a:t>
            </a:r>
            <a:endParaRPr lang="en-IN" sz="2000" dirty="0"/>
          </a:p>
        </p:txBody>
      </p:sp>
      <p:pic>
        <p:nvPicPr>
          <p:cNvPr id="6" name="Picture 5" descr="A person holding a wrench&#10;&#10;Description automatically generated">
            <a:extLst>
              <a:ext uri="{FF2B5EF4-FFF2-40B4-BE49-F238E27FC236}">
                <a16:creationId xmlns:a16="http://schemas.microsoft.com/office/drawing/2014/main" id="{B83E207C-66CC-0F45-838A-3B2EBF334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4944" y="257442"/>
            <a:ext cx="4231557" cy="6343116"/>
          </a:xfrm>
          <a:prstGeom prst="rect">
            <a:avLst/>
          </a:prstGeom>
        </p:spPr>
      </p:pic>
    </p:spTree>
    <p:extLst>
      <p:ext uri="{BB962C8B-B14F-4D97-AF65-F5344CB8AC3E}">
        <p14:creationId xmlns:p14="http://schemas.microsoft.com/office/powerpoint/2010/main" val="388328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C8F8-08A1-FC2D-3E1F-4091734C258F}"/>
              </a:ext>
            </a:extLst>
          </p:cNvPr>
          <p:cNvSpPr>
            <a:spLocks noGrp="1"/>
          </p:cNvSpPr>
          <p:nvPr>
            <p:ph type="title"/>
          </p:nvPr>
        </p:nvSpPr>
        <p:spPr>
          <a:xfrm>
            <a:off x="838200" y="365125"/>
            <a:ext cx="10515600" cy="1478665"/>
          </a:xfrm>
        </p:spPr>
        <p:txBody>
          <a:bodyPr>
            <a:normAutofit fontScale="90000"/>
          </a:bodyPr>
          <a:lstStyle/>
          <a:p>
            <a:r>
              <a:rPr lang="en-US" sz="3600" dirty="0"/>
              <a:t>Data Security</a:t>
            </a:r>
            <a:br>
              <a:rPr lang="en-US" sz="3200" dirty="0"/>
            </a:br>
            <a:r>
              <a:rPr lang="en-US" sz="2200" dirty="0"/>
              <a:t>Access to the report is limited to the respective managers responsible for respective areas or zones product </a:t>
            </a:r>
            <a:r>
              <a:rPr lang="en-US" sz="2200" dirty="0" err="1"/>
              <a:t>categorywise</a:t>
            </a:r>
            <a:r>
              <a:rPr lang="en-US" sz="2200" dirty="0"/>
              <a:t>.</a:t>
            </a:r>
            <a:br>
              <a:rPr lang="en-US" sz="2200" dirty="0"/>
            </a:br>
            <a:r>
              <a:rPr lang="en-US" sz="2200" dirty="0"/>
              <a:t>All access to reports is given only to National Heads only.</a:t>
            </a:r>
            <a:br>
              <a:rPr lang="en-US" sz="2200" dirty="0"/>
            </a:br>
            <a:r>
              <a:rPr lang="en-US" sz="2200" dirty="0"/>
              <a:t>Alerts are set on the reports in form of mails if achievement gets below the target.</a:t>
            </a:r>
            <a:br>
              <a:rPr lang="en-US" sz="2200" dirty="0"/>
            </a:br>
            <a:r>
              <a:rPr lang="en-US" sz="2200" dirty="0"/>
              <a:t>Users can access the report through Apps.</a:t>
            </a:r>
            <a:endParaRPr lang="en-IN" sz="2200" dirty="0"/>
          </a:p>
        </p:txBody>
      </p:sp>
      <p:pic>
        <p:nvPicPr>
          <p:cNvPr id="5" name="Content Placeholder 4">
            <a:extLst>
              <a:ext uri="{FF2B5EF4-FFF2-40B4-BE49-F238E27FC236}">
                <a16:creationId xmlns:a16="http://schemas.microsoft.com/office/drawing/2014/main" id="{BC9C2654-BE03-E1BE-890D-E81C7FBFEBAE}"/>
              </a:ext>
            </a:extLst>
          </p:cNvPr>
          <p:cNvPicPr>
            <a:picLocks noGrp="1" noChangeAspect="1"/>
          </p:cNvPicPr>
          <p:nvPr>
            <p:ph idx="1"/>
          </p:nvPr>
        </p:nvPicPr>
        <p:blipFill>
          <a:blip r:embed="rId2"/>
          <a:stretch>
            <a:fillRect/>
          </a:stretch>
        </p:blipFill>
        <p:spPr>
          <a:xfrm>
            <a:off x="199432" y="2365271"/>
            <a:ext cx="5766653" cy="4351338"/>
          </a:xfrm>
          <a:ln w="28575">
            <a:solidFill>
              <a:srgbClr val="C00000"/>
            </a:solidFill>
          </a:ln>
        </p:spPr>
      </p:pic>
      <p:pic>
        <p:nvPicPr>
          <p:cNvPr id="7" name="Picture 6">
            <a:extLst>
              <a:ext uri="{FF2B5EF4-FFF2-40B4-BE49-F238E27FC236}">
                <a16:creationId xmlns:a16="http://schemas.microsoft.com/office/drawing/2014/main" id="{E7BCE6B5-3BB8-BC11-89BF-575ECE67A735}"/>
              </a:ext>
            </a:extLst>
          </p:cNvPr>
          <p:cNvPicPr>
            <a:picLocks noChangeAspect="1"/>
          </p:cNvPicPr>
          <p:nvPr/>
        </p:nvPicPr>
        <p:blipFill>
          <a:blip r:embed="rId3"/>
          <a:stretch>
            <a:fillRect/>
          </a:stretch>
        </p:blipFill>
        <p:spPr>
          <a:xfrm>
            <a:off x="6096001" y="2365271"/>
            <a:ext cx="5896568" cy="4351338"/>
          </a:xfrm>
          <a:prstGeom prst="rect">
            <a:avLst/>
          </a:prstGeom>
          <a:ln w="28575">
            <a:solidFill>
              <a:srgbClr val="C00000"/>
            </a:solidFill>
          </a:ln>
        </p:spPr>
      </p:pic>
      <p:sp>
        <p:nvSpPr>
          <p:cNvPr id="4" name="TextBox 3">
            <a:extLst>
              <a:ext uri="{FF2B5EF4-FFF2-40B4-BE49-F238E27FC236}">
                <a16:creationId xmlns:a16="http://schemas.microsoft.com/office/drawing/2014/main" id="{87806F6C-75F7-81E8-43C8-50554E952865}"/>
              </a:ext>
            </a:extLst>
          </p:cNvPr>
          <p:cNvSpPr txBox="1"/>
          <p:nvPr/>
        </p:nvSpPr>
        <p:spPr>
          <a:xfrm>
            <a:off x="6231314" y="2516037"/>
            <a:ext cx="2629647"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Dynamic Report Chart</a:t>
            </a:r>
          </a:p>
        </p:txBody>
      </p:sp>
      <p:sp>
        <p:nvSpPr>
          <p:cNvPr id="8" name="TextBox 7">
            <a:extLst>
              <a:ext uri="{FF2B5EF4-FFF2-40B4-BE49-F238E27FC236}">
                <a16:creationId xmlns:a16="http://schemas.microsoft.com/office/drawing/2014/main" id="{D824C84D-0584-05A3-016B-EAB418EBF4A1}"/>
              </a:ext>
            </a:extLst>
          </p:cNvPr>
          <p:cNvSpPr txBox="1"/>
          <p:nvPr/>
        </p:nvSpPr>
        <p:spPr>
          <a:xfrm>
            <a:off x="316469" y="2510286"/>
            <a:ext cx="2945948"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Pin code wise TAT Analysis</a:t>
            </a:r>
          </a:p>
        </p:txBody>
      </p:sp>
    </p:spTree>
    <p:extLst>
      <p:ext uri="{BB962C8B-B14F-4D97-AF65-F5344CB8AC3E}">
        <p14:creationId xmlns:p14="http://schemas.microsoft.com/office/powerpoint/2010/main" val="32939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254A5A31-D0D2-6660-45A0-513504406D48}"/>
              </a:ext>
            </a:extLst>
          </p:cNvPr>
          <p:cNvPicPr>
            <a:picLocks noChangeAspect="1"/>
          </p:cNvPicPr>
          <p:nvPr/>
        </p:nvPicPr>
        <p:blipFill>
          <a:blip r:embed="rId2"/>
          <a:stretch>
            <a:fillRect/>
          </a:stretch>
        </p:blipFill>
        <p:spPr>
          <a:xfrm>
            <a:off x="862643" y="985045"/>
            <a:ext cx="10612342" cy="5731564"/>
          </a:xfrm>
          <a:prstGeom prst="rect">
            <a:avLst/>
          </a:prstGeom>
          <a:ln w="28575">
            <a:solidFill>
              <a:srgbClr val="C00000"/>
            </a:solidFill>
          </a:ln>
        </p:spPr>
      </p:pic>
      <p:sp>
        <p:nvSpPr>
          <p:cNvPr id="7" name="TextBox 6">
            <a:extLst>
              <a:ext uri="{FF2B5EF4-FFF2-40B4-BE49-F238E27FC236}">
                <a16:creationId xmlns:a16="http://schemas.microsoft.com/office/drawing/2014/main" id="{F2CFB4AB-4651-12C3-6E20-47D6CF59A874}"/>
              </a:ext>
            </a:extLst>
          </p:cNvPr>
          <p:cNvSpPr txBox="1"/>
          <p:nvPr/>
        </p:nvSpPr>
        <p:spPr>
          <a:xfrm>
            <a:off x="997955" y="1092679"/>
            <a:ext cx="2629647"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Dynamic Report Chart</a:t>
            </a:r>
          </a:p>
        </p:txBody>
      </p:sp>
      <p:sp>
        <p:nvSpPr>
          <p:cNvPr id="8" name="TextBox 7">
            <a:extLst>
              <a:ext uri="{FF2B5EF4-FFF2-40B4-BE49-F238E27FC236}">
                <a16:creationId xmlns:a16="http://schemas.microsoft.com/office/drawing/2014/main" id="{631DE140-2A39-D433-996C-6FB59311709E}"/>
              </a:ext>
            </a:extLst>
          </p:cNvPr>
          <p:cNvSpPr txBox="1"/>
          <p:nvPr/>
        </p:nvSpPr>
        <p:spPr>
          <a:xfrm>
            <a:off x="761999" y="253999"/>
            <a:ext cx="1074270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 reference table is shown which can be altered dynamically by selecting the required fields in the slicer side pane with area wise , date wise incoming call counts per day, average TAT per day, </a:t>
            </a:r>
            <a:r>
              <a:rPr lang="en-US" dirty="0" err="1"/>
              <a:t>techncian</a:t>
            </a:r>
            <a:r>
              <a:rPr lang="en-US" dirty="0"/>
              <a:t> counts </a:t>
            </a:r>
            <a:r>
              <a:rPr lang="en-US" dirty="0" err="1"/>
              <a:t>etc</a:t>
            </a:r>
          </a:p>
        </p:txBody>
      </p:sp>
    </p:spTree>
    <p:extLst>
      <p:ext uri="{BB962C8B-B14F-4D97-AF65-F5344CB8AC3E}">
        <p14:creationId xmlns:p14="http://schemas.microsoft.com/office/powerpoint/2010/main" val="3931388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6AC7D-20E0-3AF2-EB32-75B82220D94D}"/>
              </a:ext>
            </a:extLst>
          </p:cNvPr>
          <p:cNvSpPr>
            <a:spLocks noGrp="1"/>
          </p:cNvSpPr>
          <p:nvPr>
            <p:ph type="title"/>
          </p:nvPr>
        </p:nvSpPr>
        <p:spPr/>
        <p:txBody>
          <a:bodyPr>
            <a:normAutofit/>
          </a:bodyPr>
          <a:lstStyle/>
          <a:p>
            <a:r>
              <a:rPr lang="en-IN" sz="3600" b="1" i="0" u="none" strike="noStrike" baseline="0" dirty="0">
                <a:solidFill>
                  <a:srgbClr val="000000"/>
                </a:solidFill>
                <a:latin typeface="Public Sans"/>
              </a:rPr>
              <a:t>Recommendations and Conclusion</a:t>
            </a:r>
            <a:endParaRPr lang="en-IN" sz="3600" dirty="0"/>
          </a:p>
        </p:txBody>
      </p:sp>
      <p:sp>
        <p:nvSpPr>
          <p:cNvPr id="3" name="Content Placeholder 2">
            <a:extLst>
              <a:ext uri="{FF2B5EF4-FFF2-40B4-BE49-F238E27FC236}">
                <a16:creationId xmlns:a16="http://schemas.microsoft.com/office/drawing/2014/main" id="{794818B2-5647-6896-6552-6185599F0D01}"/>
              </a:ext>
            </a:extLst>
          </p:cNvPr>
          <p:cNvSpPr>
            <a:spLocks noGrp="1"/>
          </p:cNvSpPr>
          <p:nvPr>
            <p:ph idx="1"/>
          </p:nvPr>
        </p:nvSpPr>
        <p:spPr>
          <a:xfrm>
            <a:off x="838200" y="1825625"/>
            <a:ext cx="10704226" cy="4830008"/>
          </a:xfrm>
          <a:solidFill>
            <a:schemeClr val="bg1">
              <a:lumMod val="75000"/>
            </a:schemeClr>
          </a:solidFill>
        </p:spPr>
        <p:txBody>
          <a:bodyPr vert="horz" lIns="91440" tIns="45720" rIns="91440" bIns="45720" rtlCol="0" anchor="t">
            <a:normAutofit/>
          </a:bodyPr>
          <a:lstStyle/>
          <a:p>
            <a:r>
              <a:rPr lang="en-US" sz="2400" dirty="0"/>
              <a:t>Users get daily reports and access with pin code level penetration to all achievements without any direct access to secured raw data.</a:t>
            </a:r>
          </a:p>
          <a:p>
            <a:r>
              <a:rPr lang="en-US" sz="2400" dirty="0"/>
              <a:t>Any anomaly in the field can be detected on cards</a:t>
            </a:r>
          </a:p>
          <a:p>
            <a:r>
              <a:rPr lang="en-US" sz="2400" dirty="0"/>
              <a:t>Any failure to meet the target will be highlighted instantaneously</a:t>
            </a:r>
          </a:p>
          <a:p>
            <a:r>
              <a:rPr lang="en-US" sz="2400" dirty="0"/>
              <a:t>It will help to make futuristic forecasting of complains and plan effective utilization of resources – Manpower and Spares.</a:t>
            </a:r>
          </a:p>
          <a:p>
            <a:r>
              <a:rPr lang="en-US" sz="2400" dirty="0"/>
              <a:t>Reports helps to make strategic approach to the exact problems highlighted for any shortage of resource leading to failure to achieve target in any location.</a:t>
            </a:r>
          </a:p>
          <a:p>
            <a:r>
              <a:rPr lang="en-US" sz="2400" dirty="0"/>
              <a:t>It is recommended to meet the ideal target technician count service franchisee wise to avoid any delay in TAT or overloading of complains in any location.</a:t>
            </a:r>
          </a:p>
          <a:p>
            <a:r>
              <a:rPr lang="en-IN" sz="2400" dirty="0"/>
              <a:t>Top ten failure products are highlighted to take appropriate actions in training of manpower and effective spare availability</a:t>
            </a:r>
          </a:p>
        </p:txBody>
      </p:sp>
    </p:spTree>
    <p:extLst>
      <p:ext uri="{BB962C8B-B14F-4D97-AF65-F5344CB8AC3E}">
        <p14:creationId xmlns:p14="http://schemas.microsoft.com/office/powerpoint/2010/main" val="82093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CABEB-F5FE-746C-F941-E0560D6E6CB8}"/>
              </a:ext>
            </a:extLst>
          </p:cNvPr>
          <p:cNvSpPr>
            <a:spLocks noGrp="1"/>
          </p:cNvSpPr>
          <p:nvPr>
            <p:ph type="title"/>
          </p:nvPr>
        </p:nvSpPr>
        <p:spPr/>
        <p:txBody>
          <a:bodyPr>
            <a:normAutofit/>
          </a:bodyPr>
          <a:lstStyle/>
          <a:p>
            <a:pPr algn="ctr"/>
            <a:r>
              <a:rPr lang="en-IN" sz="3600" b="1" i="0" u="none" strike="noStrike" baseline="0" dirty="0">
                <a:solidFill>
                  <a:srgbClr val="000000"/>
                </a:solidFill>
                <a:latin typeface="Public Sans"/>
              </a:rPr>
              <a:t>Research Question </a:t>
            </a:r>
            <a:endParaRPr lang="en-IN" sz="3600" dirty="0"/>
          </a:p>
        </p:txBody>
      </p:sp>
      <p:sp>
        <p:nvSpPr>
          <p:cNvPr id="3" name="Content Placeholder 2">
            <a:extLst>
              <a:ext uri="{FF2B5EF4-FFF2-40B4-BE49-F238E27FC236}">
                <a16:creationId xmlns:a16="http://schemas.microsoft.com/office/drawing/2014/main" id="{6EA5D99C-3E3C-8FBD-7DE3-F874D48D6893}"/>
              </a:ext>
            </a:extLst>
          </p:cNvPr>
          <p:cNvSpPr>
            <a:spLocks noGrp="1"/>
          </p:cNvSpPr>
          <p:nvPr>
            <p:ph idx="1"/>
          </p:nvPr>
        </p:nvSpPr>
        <p:spPr>
          <a:xfrm>
            <a:off x="838200" y="1825625"/>
            <a:ext cx="10515600" cy="3420932"/>
          </a:xfrm>
        </p:spPr>
        <p:txBody>
          <a:bodyPr vert="horz" lIns="91440" tIns="45720" rIns="91440" bIns="45720" rtlCol="0" anchor="t">
            <a:normAutofit lnSpcReduction="10000"/>
          </a:bodyPr>
          <a:lstStyle/>
          <a:p>
            <a:pPr marL="0" indent="0">
              <a:buNone/>
            </a:pPr>
            <a:r>
              <a:rPr lang="en-US" sz="2400" dirty="0">
                <a:solidFill>
                  <a:srgbClr val="002060"/>
                </a:solidFill>
              </a:rPr>
              <a:t>- Is there any relation of below factors with call resolution Turn Around Time</a:t>
            </a:r>
          </a:p>
          <a:p>
            <a:pPr>
              <a:buFont typeface="Calibri" panose="020B0604020202020204" pitchFamily="34" charset="0"/>
              <a:buChar char="-"/>
            </a:pPr>
            <a:r>
              <a:rPr lang="en-US" sz="2400" dirty="0">
                <a:solidFill>
                  <a:srgbClr val="002060"/>
                </a:solidFill>
              </a:rPr>
              <a:t>Customer Location</a:t>
            </a:r>
          </a:p>
          <a:p>
            <a:pPr>
              <a:buFont typeface="Calibri" panose="020B0604020202020204" pitchFamily="34" charset="0"/>
              <a:buChar char="-"/>
            </a:pPr>
            <a:r>
              <a:rPr lang="en-US" sz="2400" dirty="0">
                <a:solidFill>
                  <a:srgbClr val="002060"/>
                </a:solidFill>
              </a:rPr>
              <a:t>Location wise Field Service Engineer Availability</a:t>
            </a:r>
          </a:p>
          <a:p>
            <a:pPr>
              <a:buFont typeface="Calibri" panose="020B0604020202020204" pitchFamily="34" charset="0"/>
              <a:buChar char="-"/>
            </a:pPr>
            <a:r>
              <a:rPr lang="en-US" sz="2400" dirty="0">
                <a:solidFill>
                  <a:srgbClr val="002060"/>
                </a:solidFill>
              </a:rPr>
              <a:t>Productivity of each Field Technicians</a:t>
            </a:r>
          </a:p>
          <a:p>
            <a:pPr marL="0" indent="0">
              <a:buNone/>
            </a:pPr>
            <a:r>
              <a:rPr lang="en-US" sz="2400" dirty="0">
                <a:solidFill>
                  <a:srgbClr val="002060"/>
                </a:solidFill>
              </a:rPr>
              <a:t>- Is there any relation to technicians with repeat failures</a:t>
            </a:r>
          </a:p>
          <a:p>
            <a:pPr marL="0" indent="0">
              <a:buNone/>
            </a:pPr>
            <a:r>
              <a:rPr lang="en-US" sz="2400" dirty="0">
                <a:solidFill>
                  <a:srgbClr val="002060"/>
                </a:solidFill>
              </a:rPr>
              <a:t>- Understanding of count of failures in comparison to product category</a:t>
            </a:r>
          </a:p>
          <a:p>
            <a:pPr>
              <a:buFont typeface="Calibri" panose="020B0604020202020204" pitchFamily="34" charset="0"/>
              <a:buChar char="-"/>
            </a:pPr>
            <a:r>
              <a:rPr lang="en-US" sz="2400" dirty="0">
                <a:solidFill>
                  <a:srgbClr val="002060"/>
                </a:solidFill>
              </a:rPr>
              <a:t>Understanding that Data security as a primary objective will be compromised or not</a:t>
            </a:r>
          </a:p>
          <a:p>
            <a:pPr>
              <a:buFont typeface="Calibri" panose="020B0604020202020204" pitchFamily="34" charset="0"/>
              <a:buChar char="-"/>
            </a:pPr>
            <a:endParaRPr lang="en-US" sz="2400" dirty="0">
              <a:solidFill>
                <a:srgbClr val="002060"/>
              </a:solidFill>
            </a:endParaRPr>
          </a:p>
          <a:p>
            <a:pPr>
              <a:buFont typeface="Calibri" panose="020B0604020202020204" pitchFamily="34" charset="0"/>
              <a:buChar char="-"/>
            </a:pPr>
            <a:endParaRPr lang="en-IN" sz="2400" dirty="0">
              <a:solidFill>
                <a:srgbClr val="002060"/>
              </a:solidFill>
            </a:endParaRPr>
          </a:p>
        </p:txBody>
      </p:sp>
    </p:spTree>
    <p:extLst>
      <p:ext uri="{BB962C8B-B14F-4D97-AF65-F5344CB8AC3E}">
        <p14:creationId xmlns:p14="http://schemas.microsoft.com/office/powerpoint/2010/main" val="3516989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1CE8E-4F0A-D3B1-487C-77301E4E0DC1}"/>
              </a:ext>
            </a:extLst>
          </p:cNvPr>
          <p:cNvSpPr>
            <a:spLocks noGrp="1"/>
          </p:cNvSpPr>
          <p:nvPr>
            <p:ph type="title"/>
          </p:nvPr>
        </p:nvSpPr>
        <p:spPr>
          <a:xfrm>
            <a:off x="838200" y="131139"/>
            <a:ext cx="10515600" cy="963143"/>
          </a:xfrm>
        </p:spPr>
        <p:txBody>
          <a:bodyPr/>
          <a:lstStyle/>
          <a:p>
            <a:pPr algn="ctr"/>
            <a:r>
              <a:rPr lang="en-US" dirty="0"/>
              <a:t>Data Overview</a:t>
            </a:r>
            <a:endParaRPr lang="en-IN" dirty="0"/>
          </a:p>
        </p:txBody>
      </p:sp>
      <p:sp>
        <p:nvSpPr>
          <p:cNvPr id="4" name="TextBox 3">
            <a:extLst>
              <a:ext uri="{FF2B5EF4-FFF2-40B4-BE49-F238E27FC236}">
                <a16:creationId xmlns:a16="http://schemas.microsoft.com/office/drawing/2014/main" id="{2268242F-A923-597A-719D-D4BBADF51F67}"/>
              </a:ext>
            </a:extLst>
          </p:cNvPr>
          <p:cNvSpPr txBox="1"/>
          <p:nvPr/>
        </p:nvSpPr>
        <p:spPr>
          <a:xfrm>
            <a:off x="494676" y="1094282"/>
            <a:ext cx="11361296" cy="923330"/>
          </a:xfrm>
          <a:prstGeom prst="rect">
            <a:avLst/>
          </a:prstGeom>
          <a:noFill/>
        </p:spPr>
        <p:txBody>
          <a:bodyPr wrap="square" rtlCol="0">
            <a:spAutoFit/>
          </a:bodyPr>
          <a:lstStyle/>
          <a:p>
            <a:r>
              <a:rPr lang="en-US" dirty="0"/>
              <a:t>For this analysis, we have used comprehensive dataset of Closed complain report of Havells division, used data cleaning and made fact and dimension table to make effective modelling of the raw data to consolidated columns in POWERBI for our investigations.</a:t>
            </a:r>
            <a:endParaRPr lang="en-IN" dirty="0"/>
          </a:p>
        </p:txBody>
      </p:sp>
      <p:pic>
        <p:nvPicPr>
          <p:cNvPr id="6" name="Picture 5">
            <a:extLst>
              <a:ext uri="{FF2B5EF4-FFF2-40B4-BE49-F238E27FC236}">
                <a16:creationId xmlns:a16="http://schemas.microsoft.com/office/drawing/2014/main" id="{E449667B-99D1-0438-2D9E-2927405ECA8F}"/>
              </a:ext>
            </a:extLst>
          </p:cNvPr>
          <p:cNvPicPr>
            <a:picLocks noChangeAspect="1"/>
          </p:cNvPicPr>
          <p:nvPr/>
        </p:nvPicPr>
        <p:blipFill>
          <a:blip r:embed="rId2"/>
          <a:stretch>
            <a:fillRect/>
          </a:stretch>
        </p:blipFill>
        <p:spPr>
          <a:xfrm>
            <a:off x="659567" y="2099414"/>
            <a:ext cx="10987790" cy="4627447"/>
          </a:xfrm>
          <a:prstGeom prst="rect">
            <a:avLst/>
          </a:prstGeom>
          <a:solidFill>
            <a:srgbClr val="C00000"/>
          </a:solidFill>
          <a:ln w="19050">
            <a:solidFill>
              <a:srgbClr val="C00000"/>
            </a:solidFill>
          </a:ln>
        </p:spPr>
      </p:pic>
    </p:spTree>
    <p:extLst>
      <p:ext uri="{BB962C8B-B14F-4D97-AF65-F5344CB8AC3E}">
        <p14:creationId xmlns:p14="http://schemas.microsoft.com/office/powerpoint/2010/main" val="175981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73C52D-622A-D0FB-A41B-BB15950328B5}"/>
              </a:ext>
            </a:extLst>
          </p:cNvPr>
          <p:cNvSpPr>
            <a:spLocks noGrp="1"/>
          </p:cNvSpPr>
          <p:nvPr>
            <p:ph type="title"/>
          </p:nvPr>
        </p:nvSpPr>
        <p:spPr>
          <a:xfrm>
            <a:off x="838200" y="184805"/>
            <a:ext cx="10515600" cy="1505883"/>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Methodology</a:t>
            </a:r>
          </a:p>
        </p:txBody>
      </p:sp>
      <p:graphicFrame>
        <p:nvGraphicFramePr>
          <p:cNvPr id="4" name="Table 3">
            <a:extLst>
              <a:ext uri="{FF2B5EF4-FFF2-40B4-BE49-F238E27FC236}">
                <a16:creationId xmlns:a16="http://schemas.microsoft.com/office/drawing/2014/main" id="{9CC8BABE-CE62-D6F9-0DF2-68D35DA648BD}"/>
              </a:ext>
            </a:extLst>
          </p:cNvPr>
          <p:cNvGraphicFramePr>
            <a:graphicFrameLocks noGrp="1"/>
          </p:cNvGraphicFramePr>
          <p:nvPr>
            <p:extLst>
              <p:ext uri="{D42A27DB-BD31-4B8C-83A1-F6EECF244321}">
                <p14:modId xmlns:p14="http://schemas.microsoft.com/office/powerpoint/2010/main" val="4050547804"/>
              </p:ext>
            </p:extLst>
          </p:nvPr>
        </p:nvGraphicFramePr>
        <p:xfrm>
          <a:off x="838200" y="1861863"/>
          <a:ext cx="10512547" cy="4417432"/>
        </p:xfrm>
        <a:graphic>
          <a:graphicData uri="http://schemas.openxmlformats.org/drawingml/2006/table">
            <a:tbl>
              <a:tblPr firstRow="1" bandRow="1">
                <a:tableStyleId>{5C22544A-7EE6-4342-B048-85BDC9FD1C3A}</a:tableStyleId>
              </a:tblPr>
              <a:tblGrid>
                <a:gridCol w="3758833">
                  <a:extLst>
                    <a:ext uri="{9D8B030D-6E8A-4147-A177-3AD203B41FA5}">
                      <a16:colId xmlns:a16="http://schemas.microsoft.com/office/drawing/2014/main" val="3585483406"/>
                    </a:ext>
                  </a:extLst>
                </a:gridCol>
                <a:gridCol w="6753714">
                  <a:extLst>
                    <a:ext uri="{9D8B030D-6E8A-4147-A177-3AD203B41FA5}">
                      <a16:colId xmlns:a16="http://schemas.microsoft.com/office/drawing/2014/main" val="2217126163"/>
                    </a:ext>
                  </a:extLst>
                </a:gridCol>
              </a:tblGrid>
              <a:tr h="353672">
                <a:tc>
                  <a:txBody>
                    <a:bodyPr/>
                    <a:lstStyle/>
                    <a:p>
                      <a:pPr algn="ctr" fontAlgn="b"/>
                      <a:r>
                        <a:rPr lang="en-IN" sz="1800" u="none" strike="noStrike" dirty="0">
                          <a:effectLst/>
                        </a:rPr>
                        <a:t>Steps</a:t>
                      </a:r>
                      <a:endParaRPr lang="en-IN" sz="1800" b="1" i="0" u="none" strike="noStrike" dirty="0">
                        <a:solidFill>
                          <a:srgbClr val="FFFFFF"/>
                        </a:solidFill>
                        <a:effectLst/>
                        <a:latin typeface="Aptos Narrow" panose="020B0004020202020204" pitchFamily="34" charset="0"/>
                      </a:endParaRPr>
                    </a:p>
                  </a:txBody>
                  <a:tcPr marL="15761" marR="15761" marT="15761" marB="0" anchor="b">
                    <a:solidFill>
                      <a:srgbClr val="C00000"/>
                    </a:solidFill>
                  </a:tcPr>
                </a:tc>
                <a:tc>
                  <a:txBody>
                    <a:bodyPr/>
                    <a:lstStyle/>
                    <a:p>
                      <a:pPr algn="ctr" fontAlgn="b"/>
                      <a:r>
                        <a:rPr lang="en-IN" sz="1800" u="none" strike="noStrike" dirty="0">
                          <a:effectLst/>
                        </a:rPr>
                        <a:t>Description</a:t>
                      </a:r>
                      <a:endParaRPr lang="en-IN" sz="1800" b="1" i="0" u="none" strike="noStrike" dirty="0">
                        <a:solidFill>
                          <a:srgbClr val="FFFFFF"/>
                        </a:solidFill>
                        <a:effectLst/>
                        <a:latin typeface="Aptos Narrow" panose="020B0004020202020204" pitchFamily="34" charset="0"/>
                      </a:endParaRPr>
                    </a:p>
                  </a:txBody>
                  <a:tcPr marL="15761" marR="15761" marT="15761" marB="0" anchor="b">
                    <a:solidFill>
                      <a:srgbClr val="C00000"/>
                    </a:solidFill>
                  </a:tcPr>
                </a:tc>
                <a:extLst>
                  <a:ext uri="{0D108BD9-81ED-4DB2-BD59-A6C34878D82A}">
                    <a16:rowId xmlns:a16="http://schemas.microsoft.com/office/drawing/2014/main" val="1635215455"/>
                  </a:ext>
                </a:extLst>
              </a:tr>
              <a:tr h="908451">
                <a:tc>
                  <a:txBody>
                    <a:bodyPr/>
                    <a:lstStyle/>
                    <a:p>
                      <a:pPr algn="l" fontAlgn="t"/>
                      <a:r>
                        <a:rPr lang="en-IN" sz="1800" u="none" strike="noStrike">
                          <a:effectLst/>
                        </a:rPr>
                        <a:t>Fact Tables</a:t>
                      </a:r>
                      <a:endParaRPr lang="en-IN" sz="1800" b="1" i="0" u="none" strike="noStrike">
                        <a:solidFill>
                          <a:srgbClr val="000000"/>
                        </a:solidFill>
                        <a:effectLst/>
                        <a:latin typeface="Aptos Narrow" panose="020B0004020202020204" pitchFamily="34" charset="0"/>
                      </a:endParaRPr>
                    </a:p>
                  </a:txBody>
                  <a:tcPr marL="15761" marR="15761" marT="15761" marB="0"/>
                </a:tc>
                <a:tc>
                  <a:txBody>
                    <a:bodyPr/>
                    <a:lstStyle/>
                    <a:p>
                      <a:pPr algn="l" fontAlgn="t"/>
                      <a:r>
                        <a:rPr lang="en-US" sz="1800" u="none" strike="noStrike">
                          <a:effectLst/>
                        </a:rPr>
                        <a:t>Active jobs and Closed jobs tables made by removing dimension columns and merging the dimension tables with foreign IDs from dimensions</a:t>
                      </a:r>
                      <a:endParaRPr lang="en-US" sz="1800" b="0" i="0" u="none" strike="noStrike">
                        <a:solidFill>
                          <a:srgbClr val="000000"/>
                        </a:solidFill>
                        <a:effectLst/>
                        <a:latin typeface="Aptos Narrow" panose="020B0004020202020204" pitchFamily="34" charset="0"/>
                      </a:endParaRPr>
                    </a:p>
                  </a:txBody>
                  <a:tcPr marL="15761" marR="15761" marT="15761" marB="0"/>
                </a:tc>
                <a:extLst>
                  <a:ext uri="{0D108BD9-81ED-4DB2-BD59-A6C34878D82A}">
                    <a16:rowId xmlns:a16="http://schemas.microsoft.com/office/drawing/2014/main" val="894859256"/>
                  </a:ext>
                </a:extLst>
              </a:tr>
              <a:tr h="631062">
                <a:tc>
                  <a:txBody>
                    <a:bodyPr/>
                    <a:lstStyle/>
                    <a:p>
                      <a:pPr algn="l" fontAlgn="t"/>
                      <a:r>
                        <a:rPr lang="en-IN" sz="1800" u="none" strike="noStrike">
                          <a:effectLst/>
                        </a:rPr>
                        <a:t>Dimension Tables</a:t>
                      </a:r>
                      <a:endParaRPr lang="en-IN" sz="1800" b="1" i="0" u="none" strike="noStrike">
                        <a:solidFill>
                          <a:srgbClr val="000000"/>
                        </a:solidFill>
                        <a:effectLst/>
                        <a:latin typeface="Aptos Narrow" panose="020B0004020202020204" pitchFamily="34" charset="0"/>
                      </a:endParaRPr>
                    </a:p>
                  </a:txBody>
                  <a:tcPr marL="15761" marR="15761" marT="15761" marB="0"/>
                </a:tc>
                <a:tc>
                  <a:txBody>
                    <a:bodyPr/>
                    <a:lstStyle/>
                    <a:p>
                      <a:pPr algn="l" fontAlgn="t"/>
                      <a:r>
                        <a:rPr lang="en-IN" sz="1800" u="none" strike="noStrike">
                          <a:effectLst/>
                        </a:rPr>
                        <a:t>1) Dimbrand 2) Dimdivision 3)DimDSE 4)Dimpincode 5)DimFranchisee 6)Dimcalendar 7)Dimdistrict</a:t>
                      </a:r>
                      <a:endParaRPr lang="en-IN" sz="1800" b="0" i="0" u="none" strike="noStrike">
                        <a:solidFill>
                          <a:srgbClr val="000000"/>
                        </a:solidFill>
                        <a:effectLst/>
                        <a:latin typeface="Aptos Narrow" panose="020B0004020202020204" pitchFamily="34" charset="0"/>
                      </a:endParaRPr>
                    </a:p>
                  </a:txBody>
                  <a:tcPr marL="15761" marR="15761" marT="15761" marB="0"/>
                </a:tc>
                <a:extLst>
                  <a:ext uri="{0D108BD9-81ED-4DB2-BD59-A6C34878D82A}">
                    <a16:rowId xmlns:a16="http://schemas.microsoft.com/office/drawing/2014/main" val="2155875938"/>
                  </a:ext>
                </a:extLst>
              </a:tr>
              <a:tr h="631062">
                <a:tc>
                  <a:txBody>
                    <a:bodyPr/>
                    <a:lstStyle/>
                    <a:p>
                      <a:pPr algn="l" fontAlgn="t"/>
                      <a:r>
                        <a:rPr lang="en-IN" sz="1800" u="none" strike="noStrike">
                          <a:effectLst/>
                        </a:rPr>
                        <a:t>Modelling</a:t>
                      </a:r>
                      <a:endParaRPr lang="en-IN" sz="1800" b="1" i="0" u="none" strike="noStrike">
                        <a:solidFill>
                          <a:srgbClr val="000000"/>
                        </a:solidFill>
                        <a:effectLst/>
                        <a:latin typeface="Aptos Narrow" panose="020B0004020202020204" pitchFamily="34" charset="0"/>
                      </a:endParaRPr>
                    </a:p>
                  </a:txBody>
                  <a:tcPr marL="15761" marR="15761" marT="15761" marB="0"/>
                </a:tc>
                <a:tc>
                  <a:txBody>
                    <a:bodyPr/>
                    <a:lstStyle/>
                    <a:p>
                      <a:pPr algn="l" fontAlgn="t"/>
                      <a:r>
                        <a:rPr lang="en-US" sz="1800" u="none" strike="noStrike">
                          <a:effectLst/>
                        </a:rPr>
                        <a:t>Snow Flake Schema modelling made with fact and dimension tables</a:t>
                      </a:r>
                      <a:endParaRPr lang="en-US" sz="1800" b="0" i="0" u="none" strike="noStrike">
                        <a:solidFill>
                          <a:srgbClr val="000000"/>
                        </a:solidFill>
                        <a:effectLst/>
                        <a:latin typeface="Aptos Narrow" panose="020B0004020202020204" pitchFamily="34" charset="0"/>
                      </a:endParaRPr>
                    </a:p>
                  </a:txBody>
                  <a:tcPr marL="15761" marR="15761" marT="15761" marB="0"/>
                </a:tc>
                <a:extLst>
                  <a:ext uri="{0D108BD9-81ED-4DB2-BD59-A6C34878D82A}">
                    <a16:rowId xmlns:a16="http://schemas.microsoft.com/office/drawing/2014/main" val="2708760031"/>
                  </a:ext>
                </a:extLst>
              </a:tr>
              <a:tr h="353672">
                <a:tc>
                  <a:txBody>
                    <a:bodyPr/>
                    <a:lstStyle/>
                    <a:p>
                      <a:pPr algn="l" fontAlgn="t"/>
                      <a:r>
                        <a:rPr lang="en-IN" sz="1800" u="none" strike="noStrike" dirty="0">
                          <a:effectLst/>
                        </a:rPr>
                        <a:t>Calculated Columns</a:t>
                      </a:r>
                      <a:endParaRPr lang="en-IN" sz="1800" b="1" i="0" u="none" strike="noStrike" dirty="0">
                        <a:solidFill>
                          <a:srgbClr val="000000"/>
                        </a:solidFill>
                        <a:effectLst/>
                        <a:latin typeface="Aptos Narrow" panose="020B0004020202020204" pitchFamily="34" charset="0"/>
                      </a:endParaRPr>
                    </a:p>
                  </a:txBody>
                  <a:tcPr marL="15761" marR="15761" marT="15761" marB="0"/>
                </a:tc>
                <a:tc>
                  <a:txBody>
                    <a:bodyPr/>
                    <a:lstStyle/>
                    <a:p>
                      <a:pPr algn="l" fontAlgn="t"/>
                      <a:r>
                        <a:rPr lang="en-US" sz="1800" u="none" strike="noStrike">
                          <a:effectLst/>
                        </a:rPr>
                        <a:t>for calculation of 24 Hrs TAT</a:t>
                      </a:r>
                      <a:endParaRPr lang="en-US" sz="1800" b="0" i="0" u="none" strike="noStrike">
                        <a:solidFill>
                          <a:srgbClr val="000000"/>
                        </a:solidFill>
                        <a:effectLst/>
                        <a:latin typeface="Aptos Narrow" panose="020B0004020202020204" pitchFamily="34" charset="0"/>
                      </a:endParaRPr>
                    </a:p>
                  </a:txBody>
                  <a:tcPr marL="15761" marR="15761" marT="15761" marB="0"/>
                </a:tc>
                <a:extLst>
                  <a:ext uri="{0D108BD9-81ED-4DB2-BD59-A6C34878D82A}">
                    <a16:rowId xmlns:a16="http://schemas.microsoft.com/office/drawing/2014/main" val="3407739560"/>
                  </a:ext>
                </a:extLst>
              </a:tr>
              <a:tr h="1185841">
                <a:tc>
                  <a:txBody>
                    <a:bodyPr/>
                    <a:lstStyle/>
                    <a:p>
                      <a:pPr algn="l" fontAlgn="t"/>
                      <a:r>
                        <a:rPr lang="en-IN" sz="1800" u="none" strike="noStrike">
                          <a:effectLst/>
                        </a:rPr>
                        <a:t>Calculated Measures</a:t>
                      </a:r>
                      <a:endParaRPr lang="en-IN" sz="1800" b="1" i="0" u="none" strike="noStrike">
                        <a:solidFill>
                          <a:srgbClr val="000000"/>
                        </a:solidFill>
                        <a:effectLst/>
                        <a:latin typeface="Aptos Narrow" panose="020B0004020202020204" pitchFamily="34" charset="0"/>
                      </a:endParaRPr>
                    </a:p>
                  </a:txBody>
                  <a:tcPr marL="15761" marR="15761" marT="15761" marB="0"/>
                </a:tc>
                <a:tc>
                  <a:txBody>
                    <a:bodyPr/>
                    <a:lstStyle/>
                    <a:p>
                      <a:pPr algn="l" fontAlgn="t"/>
                      <a:r>
                        <a:rPr lang="en-US" sz="1800" u="none" strike="noStrike">
                          <a:effectLst/>
                        </a:rPr>
                        <a:t>for calculation of Average Response,Average TAT, Count of consumer,count of dealer,Technician Count,Target TAT,Complain closed per Day,Ideal Technician Count,Total Technician Count</a:t>
                      </a:r>
                      <a:endParaRPr lang="en-US" sz="1800" b="0" i="0" u="none" strike="noStrike">
                        <a:solidFill>
                          <a:srgbClr val="000000"/>
                        </a:solidFill>
                        <a:effectLst/>
                        <a:latin typeface="Aptos Narrow" panose="020B0004020202020204" pitchFamily="34" charset="0"/>
                      </a:endParaRPr>
                    </a:p>
                  </a:txBody>
                  <a:tcPr marL="15761" marR="15761" marT="15761" marB="0"/>
                </a:tc>
                <a:extLst>
                  <a:ext uri="{0D108BD9-81ED-4DB2-BD59-A6C34878D82A}">
                    <a16:rowId xmlns:a16="http://schemas.microsoft.com/office/drawing/2014/main" val="1107464557"/>
                  </a:ext>
                </a:extLst>
              </a:tr>
              <a:tr h="353672">
                <a:tc>
                  <a:txBody>
                    <a:bodyPr/>
                    <a:lstStyle/>
                    <a:p>
                      <a:pPr algn="l" fontAlgn="t"/>
                      <a:r>
                        <a:rPr lang="en-IN" sz="1800" u="none" strike="noStrike">
                          <a:effectLst/>
                        </a:rPr>
                        <a:t>Calculated Table</a:t>
                      </a:r>
                      <a:endParaRPr lang="en-IN" sz="1800" b="1" i="0" u="none" strike="noStrike">
                        <a:solidFill>
                          <a:srgbClr val="000000"/>
                        </a:solidFill>
                        <a:effectLst/>
                        <a:latin typeface="Aptos Narrow" panose="020B0004020202020204" pitchFamily="34" charset="0"/>
                      </a:endParaRPr>
                    </a:p>
                  </a:txBody>
                  <a:tcPr marL="15761" marR="15761" marT="15761" marB="0"/>
                </a:tc>
                <a:tc>
                  <a:txBody>
                    <a:bodyPr/>
                    <a:lstStyle/>
                    <a:p>
                      <a:pPr algn="l" fontAlgn="t"/>
                      <a:r>
                        <a:rPr lang="en-IN" sz="1800" u="none" strike="noStrike" dirty="0">
                          <a:effectLst/>
                        </a:rPr>
                        <a:t>Fact </a:t>
                      </a:r>
                      <a:r>
                        <a:rPr lang="en-IN" sz="1800" u="none" strike="noStrike" dirty="0" err="1">
                          <a:effectLst/>
                        </a:rPr>
                        <a:t>Vrs</a:t>
                      </a:r>
                      <a:r>
                        <a:rPr lang="en-IN" sz="1800" u="none" strike="noStrike" dirty="0">
                          <a:effectLst/>
                        </a:rPr>
                        <a:t> Dimension Table</a:t>
                      </a:r>
                      <a:endParaRPr lang="en-IN" sz="1800" b="0" i="0" u="none" strike="noStrike" dirty="0">
                        <a:solidFill>
                          <a:srgbClr val="000000"/>
                        </a:solidFill>
                        <a:effectLst/>
                        <a:latin typeface="Aptos Narrow" panose="020B0004020202020204" pitchFamily="34" charset="0"/>
                      </a:endParaRPr>
                    </a:p>
                  </a:txBody>
                  <a:tcPr marL="15761" marR="15761" marT="15761" marB="0"/>
                </a:tc>
                <a:extLst>
                  <a:ext uri="{0D108BD9-81ED-4DB2-BD59-A6C34878D82A}">
                    <a16:rowId xmlns:a16="http://schemas.microsoft.com/office/drawing/2014/main" val="783271784"/>
                  </a:ext>
                </a:extLst>
              </a:tr>
            </a:tbl>
          </a:graphicData>
        </a:graphic>
      </p:graphicFrame>
    </p:spTree>
    <p:extLst>
      <p:ext uri="{BB962C8B-B14F-4D97-AF65-F5344CB8AC3E}">
        <p14:creationId xmlns:p14="http://schemas.microsoft.com/office/powerpoint/2010/main" val="363347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AB04-1BEF-F904-7221-13C4E8C73FC3}"/>
              </a:ext>
            </a:extLst>
          </p:cNvPr>
          <p:cNvSpPr>
            <a:spLocks noGrp="1"/>
          </p:cNvSpPr>
          <p:nvPr>
            <p:ph type="title"/>
          </p:nvPr>
        </p:nvSpPr>
        <p:spPr/>
        <p:txBody>
          <a:bodyPr/>
          <a:lstStyle/>
          <a:p>
            <a:r>
              <a:rPr lang="en-US" dirty="0"/>
              <a:t>				Welcome Page	</a:t>
            </a:r>
            <a:endParaRPr lang="en-IN" dirty="0"/>
          </a:p>
        </p:txBody>
      </p:sp>
      <p:sp>
        <p:nvSpPr>
          <p:cNvPr id="3" name="Content Placeholder 2">
            <a:extLst>
              <a:ext uri="{FF2B5EF4-FFF2-40B4-BE49-F238E27FC236}">
                <a16:creationId xmlns:a16="http://schemas.microsoft.com/office/drawing/2014/main" id="{6B0FACC0-19FE-485E-1CD0-40B61AEC5D7D}"/>
              </a:ext>
            </a:extLst>
          </p:cNvPr>
          <p:cNvSpPr>
            <a:spLocks noGrp="1"/>
          </p:cNvSpPr>
          <p:nvPr>
            <p:ph idx="1"/>
          </p:nvPr>
        </p:nvSpPr>
        <p:spPr>
          <a:xfrm>
            <a:off x="838200" y="1405901"/>
            <a:ext cx="10515600" cy="407909"/>
          </a:xfrm>
        </p:spPr>
        <p:txBody>
          <a:bodyPr vert="horz" lIns="91440" tIns="45720" rIns="91440" bIns="45720" rtlCol="0" anchor="t">
            <a:normAutofit fontScale="85000" lnSpcReduction="10000"/>
          </a:bodyPr>
          <a:lstStyle/>
          <a:p>
            <a:pPr marL="0" indent="0" algn="ctr">
              <a:buNone/>
            </a:pPr>
            <a:r>
              <a:rPr lang="en-US" sz="2000" dirty="0"/>
              <a:t>A welcome page has been created from where other slides can be navigated directly by clicking  buttons</a:t>
            </a:r>
          </a:p>
          <a:p>
            <a:endParaRPr lang="en-IN" sz="2000" dirty="0"/>
          </a:p>
        </p:txBody>
      </p:sp>
      <p:pic>
        <p:nvPicPr>
          <p:cNvPr id="9" name="Picture 8">
            <a:extLst>
              <a:ext uri="{FF2B5EF4-FFF2-40B4-BE49-F238E27FC236}">
                <a16:creationId xmlns:a16="http://schemas.microsoft.com/office/drawing/2014/main" id="{8206FC23-4E39-4429-2ECD-B8506D11F13C}"/>
              </a:ext>
            </a:extLst>
          </p:cNvPr>
          <p:cNvPicPr>
            <a:picLocks noChangeAspect="1"/>
          </p:cNvPicPr>
          <p:nvPr/>
        </p:nvPicPr>
        <p:blipFill>
          <a:blip r:embed="rId2"/>
          <a:stretch>
            <a:fillRect/>
          </a:stretch>
        </p:blipFill>
        <p:spPr>
          <a:xfrm>
            <a:off x="838200" y="1813810"/>
            <a:ext cx="10515600" cy="5044190"/>
          </a:xfrm>
          <a:prstGeom prst="rect">
            <a:avLst/>
          </a:prstGeom>
          <a:ln>
            <a:solidFill>
              <a:srgbClr val="C00000"/>
            </a:solidFill>
          </a:ln>
        </p:spPr>
      </p:pic>
    </p:spTree>
    <p:extLst>
      <p:ext uri="{BB962C8B-B14F-4D97-AF65-F5344CB8AC3E}">
        <p14:creationId xmlns:p14="http://schemas.microsoft.com/office/powerpoint/2010/main" val="1432984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53A8-D8EC-8567-7F9A-7F11B9810E88}"/>
              </a:ext>
            </a:extLst>
          </p:cNvPr>
          <p:cNvSpPr>
            <a:spLocks noGrp="1"/>
          </p:cNvSpPr>
          <p:nvPr>
            <p:ph type="title"/>
          </p:nvPr>
        </p:nvSpPr>
        <p:spPr>
          <a:xfrm>
            <a:off x="838200" y="245204"/>
            <a:ext cx="10515600" cy="744147"/>
          </a:xfrm>
        </p:spPr>
        <p:txBody>
          <a:bodyPr/>
          <a:lstStyle/>
          <a:p>
            <a:pPr algn="ctr"/>
            <a:r>
              <a:rPr lang="en-US" dirty="0"/>
              <a:t>Journey Insights</a:t>
            </a:r>
            <a:endParaRPr lang="en-IN" dirty="0"/>
          </a:p>
        </p:txBody>
      </p:sp>
      <p:sp>
        <p:nvSpPr>
          <p:cNvPr id="3" name="Content Placeholder 2">
            <a:extLst>
              <a:ext uri="{FF2B5EF4-FFF2-40B4-BE49-F238E27FC236}">
                <a16:creationId xmlns:a16="http://schemas.microsoft.com/office/drawing/2014/main" id="{1B23E334-56FC-0437-9AA7-C18E60E940A4}"/>
              </a:ext>
            </a:extLst>
          </p:cNvPr>
          <p:cNvSpPr>
            <a:spLocks noGrp="1"/>
          </p:cNvSpPr>
          <p:nvPr>
            <p:ph idx="1"/>
          </p:nvPr>
        </p:nvSpPr>
        <p:spPr>
          <a:xfrm>
            <a:off x="838200" y="989351"/>
            <a:ext cx="10026770" cy="1214864"/>
          </a:xfrm>
        </p:spPr>
        <p:txBody>
          <a:bodyPr>
            <a:normAutofit fontScale="70000" lnSpcReduction="20000"/>
          </a:bodyPr>
          <a:lstStyle/>
          <a:p>
            <a:r>
              <a:rPr lang="en-US" sz="2000" dirty="0"/>
              <a:t>It is found that the customers are not contacted within one hour of call receipt leading to reminders and dissatisfaction</a:t>
            </a:r>
          </a:p>
          <a:p>
            <a:r>
              <a:rPr lang="en-US" sz="2000" dirty="0"/>
              <a:t>Top failure products found are in fan and mixer grinder category</a:t>
            </a:r>
          </a:p>
          <a:p>
            <a:r>
              <a:rPr lang="en-US" sz="2000" dirty="0"/>
              <a:t>Few technicians producing abnormal repeat failures in specific areas.</a:t>
            </a:r>
          </a:p>
          <a:p>
            <a:r>
              <a:rPr lang="en-US" sz="2000" dirty="0"/>
              <a:t>Product category call volume differed quarter wise indicating seasonality of products</a:t>
            </a:r>
          </a:p>
          <a:p>
            <a:pPr marL="0" indent="0">
              <a:buNone/>
            </a:pPr>
            <a:endParaRPr lang="en-IN" sz="2000" dirty="0"/>
          </a:p>
        </p:txBody>
      </p:sp>
      <p:pic>
        <p:nvPicPr>
          <p:cNvPr id="5" name="Picture 4">
            <a:extLst>
              <a:ext uri="{FF2B5EF4-FFF2-40B4-BE49-F238E27FC236}">
                <a16:creationId xmlns:a16="http://schemas.microsoft.com/office/drawing/2014/main" id="{588D5266-7D3F-A272-DCBF-E228642A7246}"/>
              </a:ext>
            </a:extLst>
          </p:cNvPr>
          <p:cNvPicPr>
            <a:picLocks noChangeAspect="1"/>
          </p:cNvPicPr>
          <p:nvPr/>
        </p:nvPicPr>
        <p:blipFill>
          <a:blip r:embed="rId2"/>
          <a:stretch>
            <a:fillRect/>
          </a:stretch>
        </p:blipFill>
        <p:spPr>
          <a:xfrm>
            <a:off x="669232" y="2204215"/>
            <a:ext cx="10710284" cy="4408581"/>
          </a:xfrm>
          <a:prstGeom prst="rect">
            <a:avLst/>
          </a:prstGeom>
          <a:ln w="28575">
            <a:solidFill>
              <a:srgbClr val="C00000"/>
            </a:solidFill>
          </a:ln>
        </p:spPr>
      </p:pic>
      <p:sp>
        <p:nvSpPr>
          <p:cNvPr id="4" name="TextBox 3">
            <a:extLst>
              <a:ext uri="{FF2B5EF4-FFF2-40B4-BE49-F238E27FC236}">
                <a16:creationId xmlns:a16="http://schemas.microsoft.com/office/drawing/2014/main" id="{34154FC0-596E-CC0F-1FF4-56F5E3D8B2FF}"/>
              </a:ext>
            </a:extLst>
          </p:cNvPr>
          <p:cNvSpPr txBox="1"/>
          <p:nvPr/>
        </p:nvSpPr>
        <p:spPr>
          <a:xfrm>
            <a:off x="811051" y="2343509"/>
            <a:ext cx="2629647"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Field Service Dashboard</a:t>
            </a:r>
            <a:endParaRPr lang="en-US" dirty="0">
              <a:solidFill>
                <a:srgbClr val="C00000"/>
              </a:solidFill>
            </a:endParaRPr>
          </a:p>
        </p:txBody>
      </p:sp>
    </p:spTree>
    <p:extLst>
      <p:ext uri="{BB962C8B-B14F-4D97-AF65-F5344CB8AC3E}">
        <p14:creationId xmlns:p14="http://schemas.microsoft.com/office/powerpoint/2010/main" val="1407597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8F0FBEDF-7A8F-49E0-914D-F1391B2549C7}"/>
              </a:ext>
            </a:extLst>
          </p:cNvPr>
          <p:cNvPicPr>
            <a:picLocks noChangeAspect="1"/>
          </p:cNvPicPr>
          <p:nvPr/>
        </p:nvPicPr>
        <p:blipFill>
          <a:blip r:embed="rId2"/>
          <a:srcRect r="6204" b="-1"/>
          <a:stretch/>
        </p:blipFill>
        <p:spPr>
          <a:xfrm>
            <a:off x="833905" y="935810"/>
            <a:ext cx="10524208" cy="5922190"/>
          </a:xfrm>
          <a:prstGeom prst="rect">
            <a:avLst/>
          </a:prstGeom>
        </p:spPr>
      </p:pic>
      <p:sp>
        <p:nvSpPr>
          <p:cNvPr id="7" name="TextBox 6">
            <a:extLst>
              <a:ext uri="{FF2B5EF4-FFF2-40B4-BE49-F238E27FC236}">
                <a16:creationId xmlns:a16="http://schemas.microsoft.com/office/drawing/2014/main" id="{7E4FFE45-BFD1-FB48-7457-64E9FEF3DF29}"/>
              </a:ext>
            </a:extLst>
          </p:cNvPr>
          <p:cNvSpPr txBox="1"/>
          <p:nvPr/>
        </p:nvSpPr>
        <p:spPr>
          <a:xfrm>
            <a:off x="983579" y="1121433"/>
            <a:ext cx="2629647"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SF wise Technicians</a:t>
            </a:r>
          </a:p>
        </p:txBody>
      </p:sp>
      <p:sp>
        <p:nvSpPr>
          <p:cNvPr id="9" name="TextBox 8">
            <a:extLst>
              <a:ext uri="{FF2B5EF4-FFF2-40B4-BE49-F238E27FC236}">
                <a16:creationId xmlns:a16="http://schemas.microsoft.com/office/drawing/2014/main" id="{715037BC-C82C-2742-38B0-ECFEE3CCFB84}"/>
              </a:ext>
            </a:extLst>
          </p:cNvPr>
          <p:cNvSpPr txBox="1"/>
          <p:nvPr/>
        </p:nvSpPr>
        <p:spPr>
          <a:xfrm>
            <a:off x="851646" y="343646"/>
            <a:ext cx="781423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Ideal Technician count </a:t>
            </a:r>
            <a:r>
              <a:rPr lang="en-US" dirty="0" err="1"/>
              <a:t>Vrs</a:t>
            </a:r>
            <a:r>
              <a:rPr lang="en-US" dirty="0"/>
              <a:t> Physical Availability Franchisee wise</a:t>
            </a:r>
          </a:p>
        </p:txBody>
      </p:sp>
    </p:spTree>
    <p:extLst>
      <p:ext uri="{BB962C8B-B14F-4D97-AF65-F5344CB8AC3E}">
        <p14:creationId xmlns:p14="http://schemas.microsoft.com/office/powerpoint/2010/main" val="277351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9F39-4CE0-E5A3-A1BB-B832A5CC2ACC}"/>
              </a:ext>
            </a:extLst>
          </p:cNvPr>
          <p:cNvSpPr>
            <a:spLocks noGrp="1"/>
          </p:cNvSpPr>
          <p:nvPr>
            <p:ph type="title"/>
          </p:nvPr>
        </p:nvSpPr>
        <p:spPr>
          <a:xfrm>
            <a:off x="867367" y="949742"/>
            <a:ext cx="10098657" cy="603438"/>
          </a:xfrm>
        </p:spPr>
        <p:txBody>
          <a:bodyPr>
            <a:normAutofit fontScale="90000"/>
          </a:bodyPr>
          <a:lstStyle/>
          <a:p>
            <a:r>
              <a:rPr lang="en-US" sz="3600" dirty="0"/>
              <a:t>    Repeat Failures and auditable insights</a:t>
            </a:r>
            <a:br>
              <a:rPr lang="en-US" dirty="0"/>
            </a:br>
            <a:r>
              <a:rPr lang="en-US" sz="1600" dirty="0"/>
              <a:t>Moreover repeat of serial numbers </a:t>
            </a:r>
            <a:r>
              <a:rPr lang="en-US" sz="1600" err="1"/>
              <a:t>vrs</a:t>
            </a:r>
            <a:r>
              <a:rPr lang="en-US" sz="1600" dirty="0"/>
              <a:t> customer ID is mentioned with technician name to highlight the abnormal repeat failures.</a:t>
            </a:r>
            <a:br>
              <a:rPr lang="en-US" sz="1600" dirty="0"/>
            </a:br>
            <a:r>
              <a:rPr lang="en-US" sz="1600" dirty="0"/>
              <a:t>All Filters in form of slicers are given in left side to analyze as per date range, service franchisee name, district, pin codes, Field technician name.</a:t>
            </a:r>
            <a:endParaRPr lang="en-IN" sz="1600" dirty="0"/>
          </a:p>
        </p:txBody>
      </p:sp>
      <p:pic>
        <p:nvPicPr>
          <p:cNvPr id="7" name="Picture 6">
            <a:extLst>
              <a:ext uri="{FF2B5EF4-FFF2-40B4-BE49-F238E27FC236}">
                <a16:creationId xmlns:a16="http://schemas.microsoft.com/office/drawing/2014/main" id="{6C4B1518-E136-660D-DF52-007E4AAA9D7E}"/>
              </a:ext>
            </a:extLst>
          </p:cNvPr>
          <p:cNvPicPr>
            <a:picLocks noChangeAspect="1"/>
          </p:cNvPicPr>
          <p:nvPr/>
        </p:nvPicPr>
        <p:blipFill>
          <a:blip r:embed="rId2"/>
          <a:stretch>
            <a:fillRect/>
          </a:stretch>
        </p:blipFill>
        <p:spPr>
          <a:xfrm>
            <a:off x="873220" y="1868634"/>
            <a:ext cx="10108643" cy="4830993"/>
          </a:xfrm>
          <a:prstGeom prst="rect">
            <a:avLst/>
          </a:prstGeom>
          <a:ln w="28575">
            <a:solidFill>
              <a:srgbClr val="C00000"/>
            </a:solidFill>
          </a:ln>
        </p:spPr>
      </p:pic>
      <p:sp>
        <p:nvSpPr>
          <p:cNvPr id="4" name="TextBox 3">
            <a:extLst>
              <a:ext uri="{FF2B5EF4-FFF2-40B4-BE49-F238E27FC236}">
                <a16:creationId xmlns:a16="http://schemas.microsoft.com/office/drawing/2014/main" id="{75420DD8-141D-2DF4-7120-2D8B56443EAA}"/>
              </a:ext>
            </a:extLst>
          </p:cNvPr>
          <p:cNvSpPr txBox="1"/>
          <p:nvPr/>
        </p:nvSpPr>
        <p:spPr>
          <a:xfrm>
            <a:off x="5943767" y="2875471"/>
            <a:ext cx="2629647"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Repeat Failures</a:t>
            </a:r>
          </a:p>
        </p:txBody>
      </p:sp>
    </p:spTree>
    <p:extLst>
      <p:ext uri="{BB962C8B-B14F-4D97-AF65-F5344CB8AC3E}">
        <p14:creationId xmlns:p14="http://schemas.microsoft.com/office/powerpoint/2010/main" val="4282677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7232BA1A-6C2D-20DA-2A97-669ECE3BD95C}"/>
              </a:ext>
            </a:extLst>
          </p:cNvPr>
          <p:cNvPicPr>
            <a:picLocks noChangeAspect="1"/>
          </p:cNvPicPr>
          <p:nvPr/>
        </p:nvPicPr>
        <p:blipFill>
          <a:blip r:embed="rId2"/>
          <a:stretch>
            <a:fillRect/>
          </a:stretch>
        </p:blipFill>
        <p:spPr>
          <a:xfrm>
            <a:off x="618225" y="1287235"/>
            <a:ext cx="10538605" cy="5390584"/>
          </a:xfrm>
          <a:prstGeom prst="rect">
            <a:avLst/>
          </a:prstGeom>
          <a:ln w="28575">
            <a:solidFill>
              <a:srgbClr val="C00000"/>
            </a:solidFill>
          </a:ln>
        </p:spPr>
      </p:pic>
      <p:sp>
        <p:nvSpPr>
          <p:cNvPr id="5" name="TextBox 4">
            <a:extLst>
              <a:ext uri="{FF2B5EF4-FFF2-40B4-BE49-F238E27FC236}">
                <a16:creationId xmlns:a16="http://schemas.microsoft.com/office/drawing/2014/main" id="{238D9413-5A9E-DDFF-C3F2-953CC13BB77E}"/>
              </a:ext>
            </a:extLst>
          </p:cNvPr>
          <p:cNvSpPr txBox="1"/>
          <p:nvPr/>
        </p:nvSpPr>
        <p:spPr>
          <a:xfrm>
            <a:off x="581011" y="1293961"/>
            <a:ext cx="3880477" cy="36933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FFFFFF"/>
                </a:solidFill>
              </a:rPr>
              <a:t>Call volume as per product category</a:t>
            </a:r>
          </a:p>
        </p:txBody>
      </p:sp>
      <p:sp>
        <p:nvSpPr>
          <p:cNvPr id="6" name="TextBox 5">
            <a:extLst>
              <a:ext uri="{FF2B5EF4-FFF2-40B4-BE49-F238E27FC236}">
                <a16:creationId xmlns:a16="http://schemas.microsoft.com/office/drawing/2014/main" id="{4AC8475C-BB3F-B395-E33C-514CB2F06446}"/>
              </a:ext>
            </a:extLst>
          </p:cNvPr>
          <p:cNvSpPr txBox="1"/>
          <p:nvPr/>
        </p:nvSpPr>
        <p:spPr>
          <a:xfrm>
            <a:off x="582705" y="358588"/>
            <a:ext cx="106082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err="1"/>
              <a:t>Pincode</a:t>
            </a:r>
            <a:r>
              <a:rPr lang="en-US" dirty="0"/>
              <a:t> wise and district wise top 5 product category complains can be accessed , which help to plan effective MSL at Franchisee level which may differ from market to market</a:t>
            </a:r>
          </a:p>
        </p:txBody>
      </p:sp>
    </p:spTree>
    <p:extLst>
      <p:ext uri="{BB962C8B-B14F-4D97-AF65-F5344CB8AC3E}">
        <p14:creationId xmlns:p14="http://schemas.microsoft.com/office/powerpoint/2010/main" val="3791788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641</Words>
  <Application>Microsoft Office PowerPoint</Application>
  <PresentationFormat>Widescreen</PresentationFormat>
  <Paragraphs>44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 r o b l e m S t a t e m e n t </vt:lpstr>
      <vt:lpstr>Research Question </vt:lpstr>
      <vt:lpstr>Data Overview</vt:lpstr>
      <vt:lpstr>Methodology</vt:lpstr>
      <vt:lpstr>    Welcome Page </vt:lpstr>
      <vt:lpstr>Journey Insights</vt:lpstr>
      <vt:lpstr>PowerPoint Presentation</vt:lpstr>
      <vt:lpstr>    Repeat Failures and auditable insights Moreover repeat of serial numbers vrs customer ID is mentioned with technician name to highlight the abnormal repeat failures. All Filters in form of slicers are given in left side to analyze as per date range, service franchisee name, district, pin codes, Field technician name.</vt:lpstr>
      <vt:lpstr>PowerPoint Presentation</vt:lpstr>
      <vt:lpstr>Data Security Access to the report is limited to the respective managers responsible for respective areas or zones product categorywise. All access to reports is given only to National Heads only. Alerts are set on the reports in form of mails if achievement gets below the target. Users can access the report through Apps.</vt:lpstr>
      <vt:lpstr>PowerPoint Presentation</vt:lpstr>
      <vt:lpstr>Recommendations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Banerjee</dc:creator>
  <cp:lastModifiedBy>Pavel Banerjee</cp:lastModifiedBy>
  <cp:revision>196</cp:revision>
  <dcterms:created xsi:type="dcterms:W3CDTF">2025-01-29T09:34:15Z</dcterms:created>
  <dcterms:modified xsi:type="dcterms:W3CDTF">2025-01-30T05:09:59Z</dcterms:modified>
</cp:coreProperties>
</file>