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04-Jul-24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04-Jul-24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09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04-Jul-24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6726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04-Jul-24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72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04-Jul-24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37030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04-Jul-24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267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04-Jul-24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40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04-Jul-24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4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04-Jul-24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5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04-Jul-24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04-Jul-24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0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04-Jul-24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4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04-Jul-24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3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04-Jul-24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3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04-Jul-24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4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04-Jul-24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04-Jul-24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544" y="82706"/>
            <a:ext cx="9440034" cy="1286215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Coffee Quality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8407" y="1412616"/>
            <a:ext cx="3190421" cy="541608"/>
          </a:xfrm>
        </p:spPr>
        <p:txBody>
          <a:bodyPr>
            <a:normAutofit/>
          </a:bodyPr>
          <a:lstStyle/>
          <a:p>
            <a:r>
              <a:rPr lang="en-US" sz="2800" dirty="0"/>
              <a:t>Power BI Project</a:t>
            </a:r>
          </a:p>
        </p:txBody>
      </p:sp>
      <p:pic>
        <p:nvPicPr>
          <p:cNvPr id="2050" name="Picture 2" descr="How is Coffee Made [Infographic]: The Story of Coffee From Bean to Cup">
            <a:extLst>
              <a:ext uri="{FF2B5EF4-FFF2-40B4-BE49-F238E27FC236}">
                <a16:creationId xmlns:a16="http://schemas.microsoft.com/office/drawing/2014/main" id="{3A0D7FD8-DE89-C660-607E-C7EDBB30E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017" y="1997920"/>
            <a:ext cx="8258898" cy="477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C947-42E2-6C2D-B9FE-9D88D62C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EBEF5-4FCB-BC1E-3083-36DB281EF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CQI's mission is to promote coffee quality through a range of activities that include research, training, and certification programs.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organization works with coffee growers, processors, roasters, and other stakeholders to improve coffee quality standards, promote sustainability, and support the development of the specialty coffee industry.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91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24E9-9339-730D-4920-5108BE052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0874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77F1C-93FF-676D-8465-EBFAA8930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2600"/>
            <a:ext cx="8915400" cy="4158622"/>
          </a:xfrm>
        </p:spPr>
        <p:txBody>
          <a:bodyPr>
            <a:normAutofit fontScale="92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data includes a range of information on coffee production, processing, and sensory evaluation. It also contains data on coffee genetics, soil types, and other factors that can affect coffee quality.</a:t>
            </a:r>
            <a:endParaRPr lang="en-US" sz="18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Sensory evaluations (coffee quality scores)</a:t>
            </a:r>
            <a:endParaRPr lang="en-US" sz="18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Aroma: Refers to the scent or fragrance of the coffee.</a:t>
            </a:r>
            <a:endParaRPr lang="en-US" sz="18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Flavor: The flavor of coffee is evaluated based on the taste, including any sweetness, bitterness, acidity, and other flavor notes.</a:t>
            </a:r>
            <a:endParaRPr lang="en-US" sz="18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Aftertaste: Refers to the lingering taste that remains in the mouth after swallowing the coffee.</a:t>
            </a:r>
            <a:endParaRPr lang="en-US" sz="18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Acidity: Acidity in coffee refers to the brightness or liveliness of the taste.</a:t>
            </a:r>
            <a:endParaRPr lang="en-US" sz="18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Body: The body of coffee refers to the thickness or viscosity of the coffee in the mouth.</a:t>
            </a:r>
            <a:endParaRPr lang="en-US" sz="18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Balance: Balance refers to how well the different flavor components of the coffee work together.</a:t>
            </a:r>
            <a:endParaRPr lang="en-US" sz="18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Uniformity: Uniformity refers to the consistency of the coffee from cup to cup.</a:t>
            </a:r>
            <a:endParaRPr lang="en-US" sz="18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Clean Cup: A clean cup refers to a coffee that is free of any off-flavors or defects, such as sourness, mustiness, or staleness.</a:t>
            </a:r>
            <a:endParaRPr lang="en-US" sz="18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Sweetness: It can be described as caramel-like, fruity, or floral, and is a desirable quality in coffee.</a:t>
            </a:r>
            <a:endParaRPr lang="en-US" sz="18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74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33EC-EF7F-1615-C627-551C941B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involved to analysis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116B3-B941-D8AF-A08E-E901A14C1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Exploration </a:t>
            </a:r>
          </a:p>
          <a:p>
            <a:pPr marL="457200" lvl="1" indent="0">
              <a:buNone/>
            </a:pPr>
            <a:r>
              <a:rPr lang="en-US" dirty="0"/>
              <a:t>Understand Business Problem and explore the Data Structure</a:t>
            </a:r>
          </a:p>
          <a:p>
            <a:r>
              <a:rPr lang="en-US" dirty="0"/>
              <a:t>Data Cleaning</a:t>
            </a:r>
          </a:p>
          <a:p>
            <a:pPr marL="0" indent="0">
              <a:buNone/>
            </a:pPr>
            <a:r>
              <a:rPr lang="en-US" dirty="0"/>
              <a:t>	Handling Missing values , Dealing with unnecessary columns…</a:t>
            </a:r>
          </a:p>
          <a:p>
            <a:r>
              <a:rPr lang="en-US" dirty="0"/>
              <a:t>Load the Data in Power Desktop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Visualization </a:t>
            </a:r>
          </a:p>
        </p:txBody>
      </p:sp>
    </p:spTree>
    <p:extLst>
      <p:ext uri="{BB962C8B-B14F-4D97-AF65-F5344CB8AC3E}">
        <p14:creationId xmlns:p14="http://schemas.microsoft.com/office/powerpoint/2010/main" val="409067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6683-EEDF-2D87-9CD2-B0AEE4980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78" y="667653"/>
            <a:ext cx="8510505" cy="627747"/>
          </a:xfrm>
        </p:spPr>
        <p:txBody>
          <a:bodyPr>
            <a:normAutofit fontScale="90000"/>
          </a:bodyPr>
          <a:lstStyle/>
          <a:p>
            <a:r>
              <a:rPr lang="en-US" dirty="0"/>
              <a:t>Observation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EBC07-C448-D7F3-9966-FD540EAFC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078" y="1967471"/>
            <a:ext cx="3398815" cy="484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652478-1AA0-435A-B996-5EE5EF750227}"/>
              </a:ext>
            </a:extLst>
          </p:cNvPr>
          <p:cNvSpPr txBox="1"/>
          <p:nvPr/>
        </p:nvSpPr>
        <p:spPr>
          <a:xfrm>
            <a:off x="2350078" y="1446769"/>
            <a:ext cx="3398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22 Country involved in CQI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57F05-0139-99E7-593C-2BBDDB3ABA11}"/>
              </a:ext>
            </a:extLst>
          </p:cNvPr>
          <p:cNvSpPr txBox="1"/>
          <p:nvPr/>
        </p:nvSpPr>
        <p:spPr>
          <a:xfrm>
            <a:off x="6443109" y="1967471"/>
            <a:ext cx="54223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Quality Score 83.7 with all the key determinants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bag involved in analysis were 47150 and Bag Weight 32177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E77EB6-B42C-5793-96B6-AE3DA03B3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318" y="3327585"/>
            <a:ext cx="4305901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93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E520-17B3-ED5C-71C4-1A40E1A50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369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46CC3-4722-896E-53DC-89959CCB4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3743"/>
            <a:ext cx="8915400" cy="4267479"/>
          </a:xfrm>
        </p:spPr>
        <p:txBody>
          <a:bodyPr/>
          <a:lstStyle/>
          <a:p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orrelation between processing methods, origin regions, impacts the increase in  coffee quality scores</a:t>
            </a:r>
          </a:p>
          <a:p>
            <a:r>
              <a:rPr lang="en-US" kern="0" dirty="0">
                <a:latin typeface="Times New Roman" panose="02020603050405020304" pitchFamily="18" charset="0"/>
              </a:rPr>
              <a:t>Coffee beans from different Regions can improve the quality of cup , with Processing methods enhances the Taste </a:t>
            </a:r>
          </a:p>
          <a:p>
            <a:r>
              <a:rPr lang="en-US" kern="0" dirty="0">
                <a:latin typeface="Times New Roman" panose="02020603050405020304" pitchFamily="18" charset="0"/>
              </a:rPr>
              <a:t>Highest Coffee Quality with 89% is achieved in Double Anaerobic Washed Processing Method with 1 lowest Defect.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Defects are undesirable qualities that can occur in coffee beans during processing or storage. Defects can be categorized into two categories: Category One and Category Two defects.</a:t>
            </a:r>
          </a:p>
          <a:p>
            <a:r>
              <a:rPr lang="en-US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Defects has the Negative impact on Quality score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kern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kern="0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5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78CC-B9CF-0513-E8E1-5F44F71B6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314" y="5290457"/>
            <a:ext cx="7641772" cy="936172"/>
          </a:xfrm>
        </p:spPr>
        <p:txBody>
          <a:bodyPr>
            <a:normAutofit fontScale="90000"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</a:rPr>
              <a:t>With 83 Observation Taiwan Coffee laboratory has highest QC . </a:t>
            </a:r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Washed /Wet has Highest Quality Score followed by Natural / Dry Processing method with less Defects</a:t>
            </a:r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D084B34-4D90-3EBA-CC5B-604F5EBF5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37" y="1527121"/>
            <a:ext cx="6028406" cy="328436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E0573F-8BC4-0E4F-5904-5F8FEF5AB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425" y="1429150"/>
            <a:ext cx="4036318" cy="3480307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F407E71-5B57-1F20-F5BB-052B6E7AF51C}"/>
              </a:ext>
            </a:extLst>
          </p:cNvPr>
          <p:cNvSpPr txBox="1">
            <a:spLocks/>
          </p:cNvSpPr>
          <p:nvPr/>
        </p:nvSpPr>
        <p:spPr>
          <a:xfrm>
            <a:off x="1558937" y="678035"/>
            <a:ext cx="7497977" cy="6173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OBSERVATION</a:t>
            </a:r>
          </a:p>
        </p:txBody>
      </p:sp>
    </p:spTree>
    <p:extLst>
      <p:ext uri="{BB962C8B-B14F-4D97-AF65-F5344CB8AC3E}">
        <p14:creationId xmlns:p14="http://schemas.microsoft.com/office/powerpoint/2010/main" val="131085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AA19-17B7-8385-77C4-2D3F8D6B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288" y="1354658"/>
            <a:ext cx="3810198" cy="4273257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</a:rPr>
              <a:t>The country of origin "Taiwan" has the highest processing method and quality score, followed by "Guatemala".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</a:rPr>
            </a:br>
            <a:br>
              <a:rPr lang="en-US" sz="20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</a:rPr>
            </a:br>
            <a:r>
              <a:rPr lang="en-US" sz="20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</a:rPr>
              <a:t>Though it has </a:t>
            </a:r>
            <a:r>
              <a:rPr lang="en-US" sz="2000" dirty="0">
                <a:solidFill>
                  <a:srgbClr val="0D0D0D"/>
                </a:solidFill>
                <a:latin typeface="Cambria" panose="02040503050406030204" pitchFamily="18" charset="0"/>
              </a:rPr>
              <a:t>high defect , Quality Score has not impacted 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</a:rPr>
            </a:br>
            <a:br>
              <a:rPr lang="en-US" sz="20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</a:rPr>
            </a:br>
            <a:br>
              <a:rPr lang="en-US" sz="2000" b="0" i="0" dirty="0">
                <a:solidFill>
                  <a:srgbClr val="0D0D0D"/>
                </a:solidFill>
                <a:effectLst/>
                <a:latin typeface="Cambria" panose="02040503050406030204" pitchFamily="18" charset="0"/>
              </a:rPr>
            </a:b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22C32B-712E-BCA9-32D6-EDF14D2D5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66" y="1292372"/>
            <a:ext cx="6944694" cy="556562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AED347B-1589-F450-2300-1F25CF3D0002}"/>
              </a:ext>
            </a:extLst>
          </p:cNvPr>
          <p:cNvSpPr txBox="1">
            <a:spLocks/>
          </p:cNvSpPr>
          <p:nvPr/>
        </p:nvSpPr>
        <p:spPr>
          <a:xfrm>
            <a:off x="1640156" y="530968"/>
            <a:ext cx="8911687" cy="823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Insights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8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DAD8-BC6A-CF7C-C6F4-3A0A8712ABA9}"/>
              </a:ext>
            </a:extLst>
          </p:cNvPr>
          <p:cNvSpPr txBox="1">
            <a:spLocks/>
          </p:cNvSpPr>
          <p:nvPr/>
        </p:nvSpPr>
        <p:spPr>
          <a:xfrm>
            <a:off x="3824535" y="3810001"/>
            <a:ext cx="4542930" cy="9216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545639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267</TotalTime>
  <Words>516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Cambria</vt:lpstr>
      <vt:lpstr>Century Gothic</vt:lpstr>
      <vt:lpstr>Courier New</vt:lpstr>
      <vt:lpstr>Symbol</vt:lpstr>
      <vt:lpstr>Times New Roman</vt:lpstr>
      <vt:lpstr>Wingdings 3</vt:lpstr>
      <vt:lpstr>Wisp</vt:lpstr>
      <vt:lpstr>Coffee Quality Analysis</vt:lpstr>
      <vt:lpstr>Objective</vt:lpstr>
      <vt:lpstr>About Data</vt:lpstr>
      <vt:lpstr>Steps involved to analysis Data</vt:lpstr>
      <vt:lpstr>Observation</vt:lpstr>
      <vt:lpstr>Insights </vt:lpstr>
      <vt:lpstr>With 83 Observation Taiwan Coffee laboratory has highest QC .   Washed /Wet has Highest Quality Score followed by Natural / Dry Processing method with less Defects         </vt:lpstr>
      <vt:lpstr>The country of origin "Taiwan" has the highest processing method and quality score, followed by "Guatemala".  Though it has high defect , Quality Score has not impacted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Monika Pabbu</dc:creator>
  <cp:lastModifiedBy>Monika Pabbu</cp:lastModifiedBy>
  <cp:revision>2</cp:revision>
  <dcterms:created xsi:type="dcterms:W3CDTF">2024-07-04T17:24:00Z</dcterms:created>
  <dcterms:modified xsi:type="dcterms:W3CDTF">2024-07-04T21:51:34Z</dcterms:modified>
</cp:coreProperties>
</file>