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D02D8-A448-484F-9080-B18AB9438559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FEB57-0C22-480D-BDA9-E1064061A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7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FEB57-0C22-480D-BDA9-E1064061AD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1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0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9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5665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5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4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27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94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6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3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15260E9-0D75-42DE-831E-BE9E36EA3334}" type="datetimeFigureOut">
              <a:rPr lang="en-US" smtClean="0"/>
              <a:t>07-Jun-24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41C9D94-6A8C-4C62-BBED-148F91366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  <p:sldLayoutId id="2147483916" r:id="rId17"/>
    <p:sldLayoutId id="214748391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3803-4FEF-54A2-8905-A54DA0AB6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106" y="2604302"/>
            <a:ext cx="11435787" cy="630819"/>
          </a:xfrm>
        </p:spPr>
        <p:txBody>
          <a:bodyPr>
            <a:noAutofit/>
          </a:bodyPr>
          <a:lstStyle/>
          <a:p>
            <a:pPr algn="l" rtl="0">
              <a:spcBef>
                <a:spcPts val="1400"/>
              </a:spcBef>
              <a:spcAft>
                <a:spcPts val="400"/>
              </a:spcAft>
            </a:pPr>
            <a:r>
              <a:rPr lang="en-US" sz="3200" dirty="0">
                <a:solidFill>
                  <a:srgbClr val="002246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Laptop Price prediction Using machine learning</a:t>
            </a:r>
            <a:endParaRPr lang="en-US" sz="3200" b="0" i="0" dirty="0">
              <a:solidFill>
                <a:srgbClr val="002246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4EC2-B407-D20C-B16C-4DEE7BBA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775" y="830361"/>
            <a:ext cx="5393803" cy="793594"/>
          </a:xfrm>
        </p:spPr>
        <p:txBody>
          <a:bodyPr>
            <a:noAutofit/>
          </a:bodyPr>
          <a:lstStyle/>
          <a:p>
            <a:pPr algn="l"/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Real Time prediction</a:t>
            </a: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br>
              <a:rPr lang="en-US" sz="3200" dirty="0">
                <a:latin typeface="+mn-lt"/>
              </a:rPr>
            </a:br>
            <a:endParaRPr lang="en-US" sz="3200" dirty="0">
              <a:latin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6A5AFA-C61D-13F8-319C-730224637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52" y="2957331"/>
            <a:ext cx="9479360" cy="10634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0170FA-EB7F-AD6B-1E34-83F3130D9CC5}"/>
              </a:ext>
            </a:extLst>
          </p:cNvPr>
          <p:cNvSpPr txBox="1">
            <a:spLocks/>
          </p:cNvSpPr>
          <p:nvPr/>
        </p:nvSpPr>
        <p:spPr>
          <a:xfrm>
            <a:off x="913776" y="1497049"/>
            <a:ext cx="4653648" cy="793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A59F3E9-078B-B5DE-DABB-6EFEAE65E701}"/>
              </a:ext>
            </a:extLst>
          </p:cNvPr>
          <p:cNvSpPr txBox="1">
            <a:spLocks/>
          </p:cNvSpPr>
          <p:nvPr/>
        </p:nvSpPr>
        <p:spPr>
          <a:xfrm>
            <a:off x="1042027" y="1877559"/>
            <a:ext cx="9688011" cy="793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Using hyper parameter tuning in </a:t>
            </a:r>
            <a:r>
              <a:rPr lang="en-US" sz="2400" dirty="0" err="1">
                <a:latin typeface="+mn-lt"/>
              </a:rPr>
              <a:t>xgboost</a:t>
            </a:r>
            <a:r>
              <a:rPr lang="en-US" sz="2400" dirty="0">
                <a:latin typeface="+mn-lt"/>
              </a:rPr>
              <a:t> r2 increase to 0.87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75DDBC-3A1B-3CD9-D15E-023E730F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352" y="4539567"/>
            <a:ext cx="9479361" cy="10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CE01-FF79-E0F7-9067-39B09BF2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0254"/>
            <a:ext cx="10364451" cy="770445"/>
          </a:xfrm>
        </p:spPr>
        <p:txBody>
          <a:bodyPr>
            <a:normAutofit/>
          </a:bodyPr>
          <a:lstStyle/>
          <a:p>
            <a:pPr algn="l"/>
            <a:r>
              <a:rPr lang="en-US" sz="2400" dirty="0" err="1"/>
              <a:t>Deployement</a:t>
            </a:r>
            <a:r>
              <a:rPr lang="en-US" sz="2400" dirty="0"/>
              <a:t> of model on user-interface using </a:t>
            </a:r>
            <a:r>
              <a:rPr lang="en-US" sz="2400" dirty="0" err="1"/>
              <a:t>gradio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9104B-6904-3E5C-63D8-D39EA597A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205" y="960699"/>
            <a:ext cx="6847543" cy="57070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7EA803E-8079-6833-96F0-6831B60AB567}"/>
              </a:ext>
            </a:extLst>
          </p:cNvPr>
          <p:cNvSpPr txBox="1">
            <a:spLocks/>
          </p:cNvSpPr>
          <p:nvPr/>
        </p:nvSpPr>
        <p:spPr>
          <a:xfrm>
            <a:off x="128625" y="960701"/>
            <a:ext cx="4836913" cy="4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summary  </a:t>
            </a:r>
          </a:p>
          <a:p>
            <a:pPr algn="l"/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Model able to predict accurately around 88% with new laptops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Operating sys and processor influence more on price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Features like ram, processor, Ips, touch can vary in price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Change in new technology and updates on feature can vary on price</a:t>
            </a:r>
          </a:p>
          <a:p>
            <a:pPr algn="l"/>
            <a:r>
              <a:rPr lang="en-US" sz="1800" dirty="0"/>
              <a:t>      prediction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45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72EB-9800-AFDD-59A8-3928DA5D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31" y="671332"/>
            <a:ext cx="2570204" cy="60274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Objective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3374-4414-9DF1-31F8-7EDCB816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428615"/>
            <a:ext cx="10364452" cy="7812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374151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SmartTech</a:t>
            </a:r>
            <a:r>
              <a:rPr lang="en-US" b="0" i="0" dirty="0">
                <a:solidFill>
                  <a:srgbClr val="374151"/>
                </a:solidFill>
                <a:effectLst/>
                <a:highlight>
                  <a:srgbClr val="FFFFFF"/>
                </a:highlight>
                <a:cs typeface="Arial" panose="020B0604020202020204" pitchFamily="34" charset="0"/>
              </a:rPr>
              <a:t> Co. has partnered with data science team to develop a robust machine learning model that predicts laptop prices accurately. 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2050" name="Picture 2" descr="Premium Photo | Business economy growth prediction graph">
            <a:extLst>
              <a:ext uri="{FF2B5EF4-FFF2-40B4-BE49-F238E27FC236}">
                <a16:creationId xmlns:a16="http://schemas.microsoft.com/office/drawing/2014/main" id="{8C69953E-B529-368C-2FBB-2AF11492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979" y="2364378"/>
            <a:ext cx="5962650" cy="341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00CABD-2C0F-5766-57BB-69C5170B9035}"/>
              </a:ext>
            </a:extLst>
          </p:cNvPr>
          <p:cNvSpPr txBox="1">
            <a:spLocks/>
          </p:cNvSpPr>
          <p:nvPr/>
        </p:nvSpPr>
        <p:spPr>
          <a:xfrm>
            <a:off x="635984" y="2526175"/>
            <a:ext cx="4514750" cy="397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Arial" panose="020B0604020202020204" pitchFamily="34" charset="0"/>
              </a:rPr>
              <a:t>Client Requirement</a:t>
            </a:r>
          </a:p>
          <a:p>
            <a:r>
              <a:rPr lang="en-US" sz="1800" dirty="0">
                <a:cs typeface="Arial" panose="020B0604020202020204" pitchFamily="34" charset="0"/>
              </a:rPr>
              <a:t>Predict Laptop price based on its features</a:t>
            </a:r>
          </a:p>
          <a:p>
            <a:r>
              <a:rPr lang="en-US" sz="1800" dirty="0">
                <a:cs typeface="Arial" panose="020B0604020202020204" pitchFamily="34" charset="0"/>
              </a:rPr>
              <a:t>Analysing how well features are impacting its price</a:t>
            </a:r>
          </a:p>
          <a:p>
            <a:r>
              <a:rPr lang="en-US" sz="1800" dirty="0">
                <a:cs typeface="Arial" panose="020B0604020202020204" pitchFamily="34" charset="0"/>
              </a:rPr>
              <a:t>Providing insights on brand Perception and market demand</a:t>
            </a:r>
          </a:p>
          <a:p>
            <a:pPr marL="0" indent="0">
              <a:buNone/>
            </a:pPr>
            <a:endParaRPr lang="en-US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AC4F-1886-10AB-D0C2-213836B8E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833376"/>
            <a:ext cx="3255358" cy="555585"/>
          </a:xfrm>
        </p:spPr>
        <p:txBody>
          <a:bodyPr/>
          <a:lstStyle/>
          <a:p>
            <a:r>
              <a:rPr lang="en-US" dirty="0"/>
              <a:t>Project phase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21073-1B43-B70A-A37E-7F5FA181C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14663" y="609601"/>
            <a:ext cx="4765498" cy="51816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31D6-1B2F-3AE3-7353-5AEB5B1F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534" y="1713824"/>
            <a:ext cx="4636664" cy="452493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Exploration and understanding</a:t>
            </a:r>
          </a:p>
          <a:p>
            <a:pPr algn="l"/>
            <a:r>
              <a:rPr lang="en-US" sz="1800" dirty="0"/>
              <a:t>       13 columns and 1303 rows    </a:t>
            </a:r>
          </a:p>
          <a:p>
            <a:pPr algn="l"/>
            <a:r>
              <a:rPr lang="en-US" sz="1800" dirty="0"/>
              <a:t>       Exploring all the data types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Dealing with Null values and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Remove and rename all </a:t>
            </a:r>
            <a:r>
              <a:rPr lang="en-US" sz="1600" dirty="0" err="1"/>
              <a:t>unneccasary</a:t>
            </a:r>
            <a:r>
              <a:rPr lang="en-US" sz="1600" dirty="0"/>
              <a:t>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Changing all the data types to appropriate type for </a:t>
            </a:r>
            <a:r>
              <a:rPr lang="en-US" sz="1600" dirty="0" err="1"/>
              <a:t>furthure</a:t>
            </a:r>
            <a:r>
              <a:rPr lang="en-US" sz="1600" dirty="0"/>
              <a:t>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Dropping duplicates</a:t>
            </a:r>
          </a:p>
          <a:p>
            <a:pPr algn="l"/>
            <a:r>
              <a:rPr lang="en-US" sz="1800" dirty="0"/>
              <a:t>	</a:t>
            </a:r>
          </a:p>
          <a:p>
            <a:endParaRPr lang="en-US" sz="1800" dirty="0"/>
          </a:p>
          <a:p>
            <a:pPr algn="l"/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6C38A-320F-9622-745F-141BD922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722" y="474562"/>
            <a:ext cx="5664503" cy="3889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FD2299-29BB-F562-6ADD-6C57D555E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722" y="4363656"/>
            <a:ext cx="5814703" cy="17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BE06-4F4C-F3E1-5167-302370119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40" y="1176759"/>
            <a:ext cx="3935689" cy="6520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Feature Engineering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BC158-D8EE-014D-25ED-99A7F1ED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488" y="1996244"/>
            <a:ext cx="10429416" cy="1036323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Extracting all the feature with required insights to improve performance of the model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Adding new columns ( </a:t>
            </a:r>
            <a:r>
              <a:rPr lang="en-US" dirty="0" err="1"/>
              <a:t>ips</a:t>
            </a:r>
            <a:r>
              <a:rPr lang="en-US" dirty="0"/>
              <a:t>, touchscreen and IPs)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32FD3-01A4-93D6-33DC-334B1DE8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40" y="3200010"/>
            <a:ext cx="9052031" cy="2691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E9C516-B776-3080-972C-EA71BD92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471" y="3200010"/>
            <a:ext cx="2558006" cy="26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1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D7C7-BC61-6D3E-2804-CFDDFB3D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178" y="282852"/>
            <a:ext cx="10364451" cy="55052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E4D6A-061B-9FA8-CD09-2A89F9A52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0066"/>
            <a:ext cx="6516547" cy="3931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D9F1FB-9193-E5B5-EE45-9F7C1B14B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50" y="1467820"/>
            <a:ext cx="5883150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1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49384-A1AA-96F4-8B9B-99A521B6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635"/>
            <a:ext cx="6096528" cy="42793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B05754-1C9C-5FBA-073C-4534A6E0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507" y="1338636"/>
            <a:ext cx="6378493" cy="427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7DAC-2518-88D0-F8FF-79D11487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136" y="521589"/>
            <a:ext cx="5028305" cy="840127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Price is right skewed around 1.51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06ABA-8F7C-9836-97F0-0EF7E282B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1250066"/>
            <a:ext cx="6792273" cy="498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6F6DA3-5AC3-5FB4-09F2-CE2C38D1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72" y="1602131"/>
            <a:ext cx="5399727" cy="46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CABA-1383-CA3B-4C5D-F164A738B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900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 Training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400" dirty="0"/>
              <a:t>libraries imported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74151-DB7E-5193-E8D2-27D3E76479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55180"/>
            <a:ext cx="6933860" cy="257247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264C36-B578-1AE1-53A2-EE80246A65B0}"/>
              </a:ext>
            </a:extLst>
          </p:cNvPr>
          <p:cNvSpPr txBox="1">
            <a:spLocks/>
          </p:cNvSpPr>
          <p:nvPr/>
        </p:nvSpPr>
        <p:spPr>
          <a:xfrm>
            <a:off x="325396" y="4224760"/>
            <a:ext cx="6249024" cy="2338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Feature scaling and Encoding with column Transformer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705B88-07C6-02FA-475C-7917F7D2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19" y="1655180"/>
            <a:ext cx="5617581" cy="50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1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5A1-C165-9075-E1CE-C7D3053D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26" y="104173"/>
            <a:ext cx="10364451" cy="115746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Model evaluation</a:t>
            </a:r>
            <a:br>
              <a:rPr lang="en-US" dirty="0"/>
            </a:br>
            <a:r>
              <a:rPr lang="en-US" sz="2000" dirty="0"/>
              <a:t>evaluating the performance of the models with all metrics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B3F96-21E3-619E-DAD0-65518492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695" y="1435259"/>
            <a:ext cx="5422934" cy="45272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3ED246-DEF5-5C62-69E1-D261AF02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40" y="1435260"/>
            <a:ext cx="5876242" cy="452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7209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324</TotalTime>
  <Words>238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Droplet</vt:lpstr>
      <vt:lpstr>Laptop Price prediction Using machine learning</vt:lpstr>
      <vt:lpstr>Objective </vt:lpstr>
      <vt:lpstr>Project phase</vt:lpstr>
      <vt:lpstr>Feature Engineering </vt:lpstr>
      <vt:lpstr>Data Visualization</vt:lpstr>
      <vt:lpstr>PowerPoint Presentation</vt:lpstr>
      <vt:lpstr>Price is right skewed around 1.51</vt:lpstr>
      <vt:lpstr>Model Training    libraries imported</vt:lpstr>
      <vt:lpstr>Model evaluation evaluating the performance of the models with all metrics </vt:lpstr>
      <vt:lpstr>    Real Time prediction   </vt:lpstr>
      <vt:lpstr>Deployement of model on user-interface using gradio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Pabbu</dc:creator>
  <cp:lastModifiedBy>Monika Pabbu</cp:lastModifiedBy>
  <cp:revision>2</cp:revision>
  <dcterms:created xsi:type="dcterms:W3CDTF">2024-06-06T15:05:59Z</dcterms:created>
  <dcterms:modified xsi:type="dcterms:W3CDTF">2024-06-06T20:34:35Z</dcterms:modified>
</cp:coreProperties>
</file>