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4813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 autoAdjust="0"/>
  </p:normalViewPr>
  <p:slideViewPr>
    <p:cSldViewPr>
      <p:cViewPr varScale="1">
        <p:scale>
          <a:sx n="66" d="100"/>
          <a:sy n="66" d="100"/>
        </p:scale>
        <p:origin x="-114" y="-96"/>
      </p:cViewPr>
      <p:guideLst>
        <p:guide orient="horz" pos="2160"/>
        <p:guide pos="4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4B7CC-C0E1-4E72-8C3F-62100990D7CC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1325" y="685800"/>
            <a:ext cx="7740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EB5F7-F6DC-49D7-9015-D8BD39C50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4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EB5F7-F6DC-49D7-9015-D8BD39C506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1104" y="2130442"/>
            <a:ext cx="1315910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196" y="3886216"/>
            <a:ext cx="10836912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8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8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23946" y="274655"/>
            <a:ext cx="348329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072" y="274655"/>
            <a:ext cx="1019185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1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6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923" y="4406916"/>
            <a:ext cx="1315910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23" y="2906722"/>
            <a:ext cx="1315910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070" y="1600206"/>
            <a:ext cx="68375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660" y="1600206"/>
            <a:ext cx="68375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73" y="1535117"/>
            <a:ext cx="684026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073" y="2174875"/>
            <a:ext cx="68402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4290" y="1535117"/>
            <a:ext cx="684294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4290" y="2174875"/>
            <a:ext cx="68429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1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2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6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74" y="273050"/>
            <a:ext cx="50932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760" y="273052"/>
            <a:ext cx="8654477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074" y="1435103"/>
            <a:ext cx="50932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7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4449" y="4800601"/>
            <a:ext cx="92887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34449" y="612775"/>
            <a:ext cx="92887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4449" y="5367339"/>
            <a:ext cx="92887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071" y="274654"/>
            <a:ext cx="13933172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71" y="1600206"/>
            <a:ext cx="13933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4068" y="6356367"/>
            <a:ext cx="3612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7353-C5E5-41A6-8904-FC38BABED0C2}" type="datetimeFigureOut">
              <a:rPr lang="en-IN" smtClean="0"/>
              <a:t>16-02-2017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9454" y="6356367"/>
            <a:ext cx="4902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4937" y="6356367"/>
            <a:ext cx="3612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DB52A-108B-43CC-8903-651F9D8D7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59793"/>
              </p:ext>
            </p:extLst>
          </p:nvPr>
        </p:nvGraphicFramePr>
        <p:xfrm>
          <a:off x="96157" y="18169"/>
          <a:ext cx="15373823" cy="6804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255"/>
                <a:gridCol w="1152128"/>
                <a:gridCol w="1080120"/>
                <a:gridCol w="1080120"/>
                <a:gridCol w="1080120"/>
                <a:gridCol w="1152128"/>
                <a:gridCol w="1152128"/>
                <a:gridCol w="1080120"/>
                <a:gridCol w="1080120"/>
                <a:gridCol w="1080120"/>
                <a:gridCol w="1080120"/>
                <a:gridCol w="1152128"/>
                <a:gridCol w="936104"/>
                <a:gridCol w="1008112"/>
              </a:tblGrid>
              <a:tr h="346015">
                <a:tc rowSpan="3">
                  <a:txBody>
                    <a:bodyPr/>
                    <a:lstStyle/>
                    <a:p>
                      <a:pPr marL="0" indent="0" algn="l">
                        <a:tabLst/>
                      </a:pPr>
                      <a:r>
                        <a:rPr lang="en-IN" sz="1800" dirty="0" smtClean="0"/>
                        <a:t>Dataset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Decision Tree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L="79216" marR="79216" marT="45721" marB="4572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SVM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1NN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601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i="1" dirty="0" smtClean="0"/>
                        <a:t>Gini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 hMerge="1">
                  <a:txBody>
                    <a:bodyPr/>
                    <a:lstStyle/>
                    <a:p>
                      <a:endParaRPr lang="en-IN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i="1" dirty="0"/>
                    </a:p>
                  </a:txBody>
                  <a:tcPr marL="79216" marR="79216" marT="45721" marB="4572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Information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 hMerge="1">
                  <a:txBody>
                    <a:bodyPr/>
                    <a:lstStyle/>
                    <a:p>
                      <a:endParaRPr lang="en-IN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L="79216" marR="79216" marT="45721" marB="4572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Gain Ratio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L="79216" marR="79216" marT="45721" marB="4572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RBF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L="92419" marR="92419" marT="45721" marB="45721" anchor="ctr"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4193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JoinAll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NoJoin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NoFK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JoinAll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NoJoin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NoFK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JoinAll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NoJoin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NoFK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JoinAll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NoJoin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JoinAll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err="1" smtClean="0"/>
                        <a:t>NoJoin</a:t>
                      </a:r>
                      <a:endParaRPr lang="en-IN" sz="1800" i="1" dirty="0"/>
                    </a:p>
                  </a:txBody>
                  <a:tcPr marL="92419" marR="92419" marT="45721" marB="45721" anchor="ctr"/>
                </a:tc>
              </a:tr>
              <a:tr h="761566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/>
                        <a:t>Expedia	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0.8124</a:t>
                      </a:r>
                      <a:endParaRPr lang="en-IN" dirty="0"/>
                    </a:p>
                  </a:txBody>
                  <a:tcPr marL="28881" marR="28881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0.8124</a:t>
                      </a:r>
                      <a:endParaRPr lang="en-IN" dirty="0"/>
                    </a:p>
                  </a:txBody>
                  <a:tcPr marL="28881" marR="28881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28881" marR="28881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0.8130</a:t>
                      </a:r>
                      <a:endParaRPr lang="en-IN" dirty="0"/>
                    </a:p>
                  </a:txBody>
                  <a:tcPr marL="28881" marR="28881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0.8130</a:t>
                      </a:r>
                      <a:endParaRPr lang="en-IN" dirty="0"/>
                    </a:p>
                  </a:txBody>
                  <a:tcPr marL="28881" marR="28881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28881" marR="28881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28881" marR="28881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28881" marR="28881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28881" marR="28881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</a:tr>
              <a:tr h="761566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/>
                        <a:t>Movies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0.8650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0.8650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0.8647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0.8647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</a:tr>
              <a:tr h="761566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/>
                        <a:t>Yelp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0.9407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0.9407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0.9047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0.9047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</a:tr>
              <a:tr h="761566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/>
                        <a:t>Walmart	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0.9802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0.9802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0.9806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0.9806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</a:tr>
              <a:tr h="761566">
                <a:tc>
                  <a:txBody>
                    <a:bodyPr/>
                    <a:lstStyle/>
                    <a:p>
                      <a:pPr algn="l"/>
                      <a:r>
                        <a:rPr lang="en-IN" sz="1800" dirty="0" err="1" smtClean="0"/>
                        <a:t>LastFM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0.8957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0.8957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0.9081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0.9081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</a:tr>
              <a:tr h="761566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/>
                        <a:t>Books	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0.8938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0.8938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0.8086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0.8086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</a:tr>
              <a:tr h="761566"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/>
                        <a:t>Flights</a:t>
                      </a:r>
                      <a:endParaRPr lang="en-IN" sz="1800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0.9996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0.9996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0.9990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0.9990</a:t>
                      </a:r>
                      <a:endParaRPr lang="en-IN" dirty="0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28881" marR="28881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28881" marR="28881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92419" marR="92419" marT="45721" marB="45721"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2419" marR="92419" marT="45721" marB="4572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7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</dc:creator>
  <cp:lastModifiedBy>Vraj</cp:lastModifiedBy>
  <cp:revision>17</cp:revision>
  <dcterms:created xsi:type="dcterms:W3CDTF">2017-02-11T05:26:55Z</dcterms:created>
  <dcterms:modified xsi:type="dcterms:W3CDTF">2017-02-17T00:19:07Z</dcterms:modified>
</cp:coreProperties>
</file>