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5849600" cy="2468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6" y="11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403999"/>
            <a:ext cx="11887200" cy="859426"/>
          </a:xfrm>
        </p:spPr>
        <p:txBody>
          <a:bodyPr anchor="b"/>
          <a:lstStyle>
            <a:lvl1pPr algn="ctr">
              <a:defRPr sz="2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296567"/>
            <a:ext cx="11887200" cy="595998"/>
          </a:xfrm>
        </p:spPr>
        <p:txBody>
          <a:bodyPr/>
          <a:lstStyle>
            <a:lvl1pPr marL="0" indent="0" algn="ctr">
              <a:buNone/>
              <a:defRPr sz="864"/>
            </a:lvl1pPr>
            <a:lvl2pPr marL="164592" indent="0" algn="ctr">
              <a:buNone/>
              <a:defRPr sz="720"/>
            </a:lvl2pPr>
            <a:lvl3pPr marL="329184" indent="0" algn="ctr">
              <a:buNone/>
              <a:defRPr sz="648"/>
            </a:lvl3pPr>
            <a:lvl4pPr marL="493776" indent="0" algn="ctr">
              <a:buNone/>
              <a:defRPr sz="576"/>
            </a:lvl4pPr>
            <a:lvl5pPr marL="658368" indent="0" algn="ctr">
              <a:buNone/>
              <a:defRPr sz="576"/>
            </a:lvl5pPr>
            <a:lvl6pPr marL="822960" indent="0" algn="ctr">
              <a:buNone/>
              <a:defRPr sz="576"/>
            </a:lvl6pPr>
            <a:lvl7pPr marL="987552" indent="0" algn="ctr">
              <a:buNone/>
              <a:defRPr sz="576"/>
            </a:lvl7pPr>
            <a:lvl8pPr marL="1152144" indent="0" algn="ctr">
              <a:buNone/>
              <a:defRPr sz="576"/>
            </a:lvl8pPr>
            <a:lvl9pPr marL="1316736" indent="0" algn="ctr">
              <a:buNone/>
              <a:defRPr sz="5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8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4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131428"/>
            <a:ext cx="3417570" cy="20919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131428"/>
            <a:ext cx="10054590" cy="20919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5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615427"/>
            <a:ext cx="13670280" cy="1026853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1651995"/>
            <a:ext cx="13670280" cy="539998"/>
          </a:xfrm>
        </p:spPr>
        <p:txBody>
          <a:bodyPr/>
          <a:lstStyle>
            <a:lvl1pPr marL="0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1pPr>
            <a:lvl2pPr marL="164592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2pPr>
            <a:lvl3pPr marL="329184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3pPr>
            <a:lvl4pPr marL="493776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4pPr>
            <a:lvl5pPr marL="658368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5pPr>
            <a:lvl6pPr marL="822960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6pPr>
            <a:lvl7pPr marL="987552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7pPr>
            <a:lvl8pPr marL="1152144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8pPr>
            <a:lvl9pPr marL="1316736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5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657140"/>
            <a:ext cx="6736080" cy="1566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657140"/>
            <a:ext cx="6736080" cy="1566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7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131429"/>
            <a:ext cx="13670280" cy="4771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605141"/>
            <a:ext cx="6705123" cy="296570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592" indent="0">
              <a:buNone/>
              <a:defRPr sz="720" b="1"/>
            </a:lvl2pPr>
            <a:lvl3pPr marL="329184" indent="0">
              <a:buNone/>
              <a:defRPr sz="648" b="1"/>
            </a:lvl3pPr>
            <a:lvl4pPr marL="493776" indent="0">
              <a:buNone/>
              <a:defRPr sz="576" b="1"/>
            </a:lvl4pPr>
            <a:lvl5pPr marL="658368" indent="0">
              <a:buNone/>
              <a:defRPr sz="576" b="1"/>
            </a:lvl5pPr>
            <a:lvl6pPr marL="822960" indent="0">
              <a:buNone/>
              <a:defRPr sz="576" b="1"/>
            </a:lvl6pPr>
            <a:lvl7pPr marL="987552" indent="0">
              <a:buNone/>
              <a:defRPr sz="576" b="1"/>
            </a:lvl7pPr>
            <a:lvl8pPr marL="1152144" indent="0">
              <a:buNone/>
              <a:defRPr sz="576" b="1"/>
            </a:lvl8pPr>
            <a:lvl9pPr marL="1316736" indent="0">
              <a:buNone/>
              <a:defRPr sz="5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901711"/>
            <a:ext cx="6705123" cy="1326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605141"/>
            <a:ext cx="6738144" cy="296570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592" indent="0">
              <a:buNone/>
              <a:defRPr sz="720" b="1"/>
            </a:lvl2pPr>
            <a:lvl3pPr marL="329184" indent="0">
              <a:buNone/>
              <a:defRPr sz="648" b="1"/>
            </a:lvl3pPr>
            <a:lvl4pPr marL="493776" indent="0">
              <a:buNone/>
              <a:defRPr sz="576" b="1"/>
            </a:lvl4pPr>
            <a:lvl5pPr marL="658368" indent="0">
              <a:buNone/>
              <a:defRPr sz="576" b="1"/>
            </a:lvl5pPr>
            <a:lvl6pPr marL="822960" indent="0">
              <a:buNone/>
              <a:defRPr sz="576" b="1"/>
            </a:lvl6pPr>
            <a:lvl7pPr marL="987552" indent="0">
              <a:buNone/>
              <a:defRPr sz="576" b="1"/>
            </a:lvl7pPr>
            <a:lvl8pPr marL="1152144" indent="0">
              <a:buNone/>
              <a:defRPr sz="576" b="1"/>
            </a:lvl8pPr>
            <a:lvl9pPr marL="1316736" indent="0">
              <a:buNone/>
              <a:defRPr sz="5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901711"/>
            <a:ext cx="6738144" cy="1326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164571"/>
            <a:ext cx="5111908" cy="575998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355427"/>
            <a:ext cx="8023860" cy="1754280"/>
          </a:xfrm>
        </p:spPr>
        <p:txBody>
          <a:bodyPr/>
          <a:lstStyle>
            <a:lvl1pPr>
              <a:defRPr sz="1152"/>
            </a:lvl1pPr>
            <a:lvl2pPr>
              <a:defRPr sz="1008"/>
            </a:lvl2pPr>
            <a:lvl3pPr>
              <a:defRPr sz="864"/>
            </a:lvl3pPr>
            <a:lvl4pPr>
              <a:defRPr sz="720"/>
            </a:lvl4pPr>
            <a:lvl5pPr>
              <a:defRPr sz="720"/>
            </a:lvl5pPr>
            <a:lvl6pPr>
              <a:defRPr sz="720"/>
            </a:lvl6pPr>
            <a:lvl7pPr>
              <a:defRPr sz="720"/>
            </a:lvl7pPr>
            <a:lvl8pPr>
              <a:defRPr sz="720"/>
            </a:lvl8pPr>
            <a:lvl9pPr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740569"/>
            <a:ext cx="5111908" cy="1371995"/>
          </a:xfrm>
        </p:spPr>
        <p:txBody>
          <a:bodyPr/>
          <a:lstStyle>
            <a:lvl1pPr marL="0" indent="0">
              <a:buNone/>
              <a:defRPr sz="576"/>
            </a:lvl1pPr>
            <a:lvl2pPr marL="164592" indent="0">
              <a:buNone/>
              <a:defRPr sz="504"/>
            </a:lvl2pPr>
            <a:lvl3pPr marL="329184" indent="0">
              <a:buNone/>
              <a:defRPr sz="432"/>
            </a:lvl3pPr>
            <a:lvl4pPr marL="493776" indent="0">
              <a:buNone/>
              <a:defRPr sz="360"/>
            </a:lvl4pPr>
            <a:lvl5pPr marL="658368" indent="0">
              <a:buNone/>
              <a:defRPr sz="360"/>
            </a:lvl5pPr>
            <a:lvl6pPr marL="822960" indent="0">
              <a:buNone/>
              <a:defRPr sz="360"/>
            </a:lvl6pPr>
            <a:lvl7pPr marL="987552" indent="0">
              <a:buNone/>
              <a:defRPr sz="360"/>
            </a:lvl7pPr>
            <a:lvl8pPr marL="1152144" indent="0">
              <a:buNone/>
              <a:defRPr sz="360"/>
            </a:lvl8pPr>
            <a:lvl9pPr marL="1316736" indent="0">
              <a:buNone/>
              <a:defRPr sz="3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3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164571"/>
            <a:ext cx="5111908" cy="575998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355427"/>
            <a:ext cx="8023860" cy="1754280"/>
          </a:xfrm>
        </p:spPr>
        <p:txBody>
          <a:bodyPr anchor="t"/>
          <a:lstStyle>
            <a:lvl1pPr marL="0" indent="0">
              <a:buNone/>
              <a:defRPr sz="1152"/>
            </a:lvl1pPr>
            <a:lvl2pPr marL="164592" indent="0">
              <a:buNone/>
              <a:defRPr sz="1008"/>
            </a:lvl2pPr>
            <a:lvl3pPr marL="329184" indent="0">
              <a:buNone/>
              <a:defRPr sz="864"/>
            </a:lvl3pPr>
            <a:lvl4pPr marL="493776" indent="0">
              <a:buNone/>
              <a:defRPr sz="720"/>
            </a:lvl4pPr>
            <a:lvl5pPr marL="658368" indent="0">
              <a:buNone/>
              <a:defRPr sz="720"/>
            </a:lvl5pPr>
            <a:lvl6pPr marL="822960" indent="0">
              <a:buNone/>
              <a:defRPr sz="720"/>
            </a:lvl6pPr>
            <a:lvl7pPr marL="987552" indent="0">
              <a:buNone/>
              <a:defRPr sz="720"/>
            </a:lvl7pPr>
            <a:lvl8pPr marL="1152144" indent="0">
              <a:buNone/>
              <a:defRPr sz="720"/>
            </a:lvl8pPr>
            <a:lvl9pPr marL="1316736" indent="0">
              <a:buNone/>
              <a:defRPr sz="7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740569"/>
            <a:ext cx="5111908" cy="1371995"/>
          </a:xfrm>
        </p:spPr>
        <p:txBody>
          <a:bodyPr/>
          <a:lstStyle>
            <a:lvl1pPr marL="0" indent="0">
              <a:buNone/>
              <a:defRPr sz="576"/>
            </a:lvl1pPr>
            <a:lvl2pPr marL="164592" indent="0">
              <a:buNone/>
              <a:defRPr sz="504"/>
            </a:lvl2pPr>
            <a:lvl3pPr marL="329184" indent="0">
              <a:buNone/>
              <a:defRPr sz="432"/>
            </a:lvl3pPr>
            <a:lvl4pPr marL="493776" indent="0">
              <a:buNone/>
              <a:defRPr sz="360"/>
            </a:lvl4pPr>
            <a:lvl5pPr marL="658368" indent="0">
              <a:buNone/>
              <a:defRPr sz="360"/>
            </a:lvl5pPr>
            <a:lvl6pPr marL="822960" indent="0">
              <a:buNone/>
              <a:defRPr sz="360"/>
            </a:lvl6pPr>
            <a:lvl7pPr marL="987552" indent="0">
              <a:buNone/>
              <a:defRPr sz="360"/>
            </a:lvl7pPr>
            <a:lvl8pPr marL="1152144" indent="0">
              <a:buNone/>
              <a:defRPr sz="360"/>
            </a:lvl8pPr>
            <a:lvl9pPr marL="1316736" indent="0">
              <a:buNone/>
              <a:defRPr sz="3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2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131429"/>
            <a:ext cx="13670280" cy="47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657140"/>
            <a:ext cx="13670280" cy="1566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2287992"/>
            <a:ext cx="3566160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2287992"/>
            <a:ext cx="5349240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2287992"/>
            <a:ext cx="3566160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7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9184" rtl="0" eaLnBrk="1" latinLnBrk="0" hangingPunct="1">
        <a:lnSpc>
          <a:spcPct val="90000"/>
        </a:lnSpc>
        <a:spcBef>
          <a:spcPct val="0"/>
        </a:spcBef>
        <a:buNone/>
        <a:defRPr sz="15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" indent="-82296" algn="l" defTabSz="329184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4015A08-F873-410E-91B8-E84DA819A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45830"/>
            <a:ext cx="10231120" cy="257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 Shah</dc:creator>
  <cp:lastModifiedBy>Vraj Shah</cp:lastModifiedBy>
  <cp:revision>2</cp:revision>
  <dcterms:created xsi:type="dcterms:W3CDTF">2019-06-19T08:55:47Z</dcterms:created>
  <dcterms:modified xsi:type="dcterms:W3CDTF">2019-06-19T09:02:02Z</dcterms:modified>
</cp:coreProperties>
</file>