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5270163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2" y="10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8771" y="448945"/>
            <a:ext cx="11452622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8771" y="1440815"/>
            <a:ext cx="11452622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8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27710" y="146050"/>
            <a:ext cx="3292629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9824" y="146050"/>
            <a:ext cx="9687010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9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870" y="683895"/>
            <a:ext cx="13170516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870" y="1835785"/>
            <a:ext cx="13170516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8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9824" y="730250"/>
            <a:ext cx="6489819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30520" y="730250"/>
            <a:ext cx="6489819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5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812" y="146050"/>
            <a:ext cx="13170516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813" y="672465"/>
            <a:ext cx="645999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1813" y="1002030"/>
            <a:ext cx="645999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30520" y="672465"/>
            <a:ext cx="6491808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30520" y="1002030"/>
            <a:ext cx="6491808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2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2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9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813" y="182880"/>
            <a:ext cx="4925025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1808" y="394970"/>
            <a:ext cx="773052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1813" y="822960"/>
            <a:ext cx="4925025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9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813" y="182880"/>
            <a:ext cx="4925025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91808" y="394970"/>
            <a:ext cx="773052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1813" y="822960"/>
            <a:ext cx="4925025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5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9824" y="146050"/>
            <a:ext cx="13170516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824" y="730250"/>
            <a:ext cx="13170516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9824" y="2542540"/>
            <a:ext cx="3435787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58242" y="2542540"/>
            <a:ext cx="51536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84552" y="2542540"/>
            <a:ext cx="3435787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9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7C1BE51-C36D-4D54-957F-3C1A407B0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57" y="171644"/>
            <a:ext cx="10231120" cy="257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2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Vraj Shah</dc:creator>
  <cp:lastModifiedBy>Vraj Shah</cp:lastModifiedBy>
  <cp:revision>3</cp:revision>
  <dcterms:created xsi:type="dcterms:W3CDTF">2019-06-19T08:55:47Z</dcterms:created>
  <dcterms:modified xsi:type="dcterms:W3CDTF">2019-06-19T09:04:30Z</dcterms:modified>
</cp:coreProperties>
</file>