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5269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523770"/>
            <a:ext cx="93952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680951"/>
            <a:ext cx="93952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70392"/>
            <a:ext cx="270112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70392"/>
            <a:ext cx="794679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797878"/>
            <a:ext cx="1080450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141750"/>
            <a:ext cx="1080450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70392"/>
            <a:ext cx="1080450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784543"/>
            <a:ext cx="529949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169035"/>
            <a:ext cx="529949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784543"/>
            <a:ext cx="53255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169035"/>
            <a:ext cx="53255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460799"/>
            <a:ext cx="63417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460799"/>
            <a:ext cx="63417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70392"/>
            <a:ext cx="1080450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851959"/>
            <a:ext cx="1080450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966297"/>
            <a:ext cx="42278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8BCD0D-6E3E-4E57-A9BA-25300C97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5" y="0"/>
            <a:ext cx="81234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7</cp:revision>
  <dcterms:created xsi:type="dcterms:W3CDTF">2019-06-19T08:55:47Z</dcterms:created>
  <dcterms:modified xsi:type="dcterms:W3CDTF">2019-06-19T09:29:58Z</dcterms:modified>
</cp:coreProperties>
</file>