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12526963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72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5871" y="448945"/>
            <a:ext cx="9395222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5871" y="1440815"/>
            <a:ext cx="9395222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11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5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64608" y="146050"/>
            <a:ext cx="2701126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1229" y="146050"/>
            <a:ext cx="7946792" cy="23247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32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61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704" y="683895"/>
            <a:ext cx="10804506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4704" y="1835785"/>
            <a:ext cx="10804506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04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1229" y="730250"/>
            <a:ext cx="5323959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1775" y="730250"/>
            <a:ext cx="5323959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74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860" y="146050"/>
            <a:ext cx="10804506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2861" y="672465"/>
            <a:ext cx="5299492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2861" y="1002030"/>
            <a:ext cx="5299492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1775" y="672465"/>
            <a:ext cx="5325591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1775" y="1002030"/>
            <a:ext cx="5325591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65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48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06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861" y="182880"/>
            <a:ext cx="4040271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5591" y="394970"/>
            <a:ext cx="6341775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861" y="822960"/>
            <a:ext cx="4040271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12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861" y="182880"/>
            <a:ext cx="4040271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25591" y="394970"/>
            <a:ext cx="6341775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861" y="822960"/>
            <a:ext cx="4040271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08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1229" y="146050"/>
            <a:ext cx="10804506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229" y="730250"/>
            <a:ext cx="10804506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229" y="2542540"/>
            <a:ext cx="2818567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49557" y="2542540"/>
            <a:ext cx="422785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47167" y="2542540"/>
            <a:ext cx="2818567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28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FA5AF81-116D-4261-B44A-89D2256D0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102" y="202931"/>
            <a:ext cx="8174565" cy="251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627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Vraj Shah</dc:creator>
  <cp:lastModifiedBy>Vraj Shah</cp:lastModifiedBy>
  <cp:revision>5</cp:revision>
  <dcterms:created xsi:type="dcterms:W3CDTF">2019-06-19T08:55:47Z</dcterms:created>
  <dcterms:modified xsi:type="dcterms:W3CDTF">2019-06-19T09:19:45Z</dcterms:modified>
</cp:coreProperties>
</file>