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8869363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75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671" y="523770"/>
            <a:ext cx="6652022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671" y="1680951"/>
            <a:ext cx="6652022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6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7138" y="170392"/>
            <a:ext cx="1912456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69" y="170392"/>
            <a:ext cx="5626502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6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49" y="797878"/>
            <a:ext cx="7649826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149" y="2141750"/>
            <a:ext cx="7649826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9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69" y="851959"/>
            <a:ext cx="3769479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0115" y="851959"/>
            <a:ext cx="3769479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170392"/>
            <a:ext cx="7649826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924" y="784543"/>
            <a:ext cx="3752156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924" y="1169035"/>
            <a:ext cx="3752156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0115" y="784543"/>
            <a:ext cx="3770635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0115" y="1169035"/>
            <a:ext cx="3770635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6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3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213360"/>
            <a:ext cx="2860600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635" y="460799"/>
            <a:ext cx="449011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960120"/>
            <a:ext cx="2860600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0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213360"/>
            <a:ext cx="2860600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0635" y="460799"/>
            <a:ext cx="449011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960120"/>
            <a:ext cx="2860600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7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69" y="170392"/>
            <a:ext cx="7649826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69" y="851959"/>
            <a:ext cx="7649826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69" y="2966297"/>
            <a:ext cx="1995607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7977" y="2966297"/>
            <a:ext cx="299341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3987" y="2966297"/>
            <a:ext cx="1995607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7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31A1F1-77AB-4AA9-BAD9-46845AC80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16" y="0"/>
            <a:ext cx="438471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 Shah</dc:creator>
  <cp:lastModifiedBy>Vraj Shah</cp:lastModifiedBy>
  <cp:revision>5</cp:revision>
  <dcterms:created xsi:type="dcterms:W3CDTF">2019-06-19T08:55:47Z</dcterms:created>
  <dcterms:modified xsi:type="dcterms:W3CDTF">2019-06-19T09:22:33Z</dcterms:modified>
</cp:coreProperties>
</file>