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526963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523770"/>
            <a:ext cx="9395222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1680951"/>
            <a:ext cx="9395222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7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9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170392"/>
            <a:ext cx="270112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170392"/>
            <a:ext cx="794679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1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797878"/>
            <a:ext cx="10804506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141750"/>
            <a:ext cx="10804506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851959"/>
            <a:ext cx="5323959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170392"/>
            <a:ext cx="10804506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784543"/>
            <a:ext cx="529949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169035"/>
            <a:ext cx="529949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784543"/>
            <a:ext cx="532559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169035"/>
            <a:ext cx="532559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1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460799"/>
            <a:ext cx="63417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0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13360"/>
            <a:ext cx="4040271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460799"/>
            <a:ext cx="63417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960120"/>
            <a:ext cx="4040271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170392"/>
            <a:ext cx="10804506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851959"/>
            <a:ext cx="10804506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4137-52B2-4D14-B953-05096EC4D678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2966297"/>
            <a:ext cx="42278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2966297"/>
            <a:ext cx="2818567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1099F-8A28-47B2-83A7-65D120C3C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, indoor&#10;&#10;Description automatically generated">
            <a:extLst>
              <a:ext uri="{FF2B5EF4-FFF2-40B4-BE49-F238E27FC236}">
                <a16:creationId xmlns:a16="http://schemas.microsoft.com/office/drawing/2014/main" id="{9BE65F65-BD72-4635-83BF-D6B1043C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6" y="0"/>
            <a:ext cx="971172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Vraj Shah</dc:creator>
  <cp:lastModifiedBy>Vraj Shah</cp:lastModifiedBy>
  <cp:revision>6</cp:revision>
  <dcterms:created xsi:type="dcterms:W3CDTF">2019-06-19T08:55:47Z</dcterms:created>
  <dcterms:modified xsi:type="dcterms:W3CDTF">2019-06-19T09:27:42Z</dcterms:modified>
</cp:coreProperties>
</file>