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526963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871" y="523770"/>
            <a:ext cx="9395222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871" y="1680951"/>
            <a:ext cx="9395222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7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4608" y="170392"/>
            <a:ext cx="2701126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1229" y="170392"/>
            <a:ext cx="7946792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1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04" y="797878"/>
            <a:ext cx="10804506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704" y="2141750"/>
            <a:ext cx="10804506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229" y="851959"/>
            <a:ext cx="532395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75" y="851959"/>
            <a:ext cx="532395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0" y="170392"/>
            <a:ext cx="10804506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861" y="784543"/>
            <a:ext cx="529949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61" y="1169035"/>
            <a:ext cx="529949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1775" y="784543"/>
            <a:ext cx="5325591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1775" y="1169035"/>
            <a:ext cx="5325591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9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213360"/>
            <a:ext cx="404027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5591" y="460799"/>
            <a:ext cx="634177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960120"/>
            <a:ext cx="404027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0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213360"/>
            <a:ext cx="404027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5591" y="460799"/>
            <a:ext cx="634177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960120"/>
            <a:ext cx="404027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1229" y="170392"/>
            <a:ext cx="10804506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229" y="851959"/>
            <a:ext cx="10804506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229" y="2966297"/>
            <a:ext cx="281856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9557" y="2966297"/>
            <a:ext cx="42278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7167" y="2966297"/>
            <a:ext cx="281856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FE9A355-349D-437E-BBD2-5F92E1032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7" b="23296"/>
          <a:stretch/>
        </p:blipFill>
        <p:spPr>
          <a:xfrm>
            <a:off x="914230" y="438912"/>
            <a:ext cx="10698502" cy="18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5</cp:revision>
  <dcterms:created xsi:type="dcterms:W3CDTF">2019-06-19T08:55:47Z</dcterms:created>
  <dcterms:modified xsi:type="dcterms:W3CDTF">2019-06-19T20:32:19Z</dcterms:modified>
</cp:coreProperties>
</file>