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526963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523770"/>
            <a:ext cx="939522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1680951"/>
            <a:ext cx="9395222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170392"/>
            <a:ext cx="270112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170392"/>
            <a:ext cx="7946792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797878"/>
            <a:ext cx="10804506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2141750"/>
            <a:ext cx="10804506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170392"/>
            <a:ext cx="10804506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784543"/>
            <a:ext cx="529949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1169035"/>
            <a:ext cx="529949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784543"/>
            <a:ext cx="532559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1169035"/>
            <a:ext cx="532559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460799"/>
            <a:ext cx="63417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460799"/>
            <a:ext cx="63417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170392"/>
            <a:ext cx="10804506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851959"/>
            <a:ext cx="10804506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2966297"/>
            <a:ext cx="42278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23A639-8982-4E6C-B164-9E5F55B02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5" y="82296"/>
            <a:ext cx="5873908" cy="30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4</cp:revision>
  <dcterms:created xsi:type="dcterms:W3CDTF">2019-06-19T08:55:47Z</dcterms:created>
  <dcterms:modified xsi:type="dcterms:W3CDTF">2019-06-19T09:17:45Z</dcterms:modified>
</cp:coreProperties>
</file>