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</p:sldIdLst>
  <p:sldSz cx="10698163" cy="19208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401" y="10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7271" y="314366"/>
            <a:ext cx="8023622" cy="668749"/>
          </a:xfrm>
        </p:spPr>
        <p:txBody>
          <a:bodyPr anchor="b"/>
          <a:lstStyle>
            <a:lvl1pPr algn="ctr">
              <a:defRPr sz="16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7271" y="1008904"/>
            <a:ext cx="8023622" cy="463767"/>
          </a:xfrm>
        </p:spPr>
        <p:txBody>
          <a:bodyPr/>
          <a:lstStyle>
            <a:lvl1pPr marL="0" indent="0" algn="ctr">
              <a:buNone/>
              <a:defRPr sz="672"/>
            </a:lvl1pPr>
            <a:lvl2pPr marL="128062" indent="0" algn="ctr">
              <a:buNone/>
              <a:defRPr sz="560"/>
            </a:lvl2pPr>
            <a:lvl3pPr marL="256123" indent="0" algn="ctr">
              <a:buNone/>
              <a:defRPr sz="504"/>
            </a:lvl3pPr>
            <a:lvl4pPr marL="384185" indent="0" algn="ctr">
              <a:buNone/>
              <a:defRPr sz="448"/>
            </a:lvl4pPr>
            <a:lvl5pPr marL="512247" indent="0" algn="ctr">
              <a:buNone/>
              <a:defRPr sz="448"/>
            </a:lvl5pPr>
            <a:lvl6pPr marL="640309" indent="0" algn="ctr">
              <a:buNone/>
              <a:defRPr sz="448"/>
            </a:lvl6pPr>
            <a:lvl7pPr marL="768370" indent="0" algn="ctr">
              <a:buNone/>
              <a:defRPr sz="448"/>
            </a:lvl7pPr>
            <a:lvl8pPr marL="896432" indent="0" algn="ctr">
              <a:buNone/>
              <a:defRPr sz="448"/>
            </a:lvl8pPr>
            <a:lvl9pPr marL="1024494" indent="0" algn="ctr">
              <a:buNone/>
              <a:defRPr sz="44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186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06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5873" y="102269"/>
            <a:ext cx="2306791" cy="162785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499" y="102269"/>
            <a:ext cx="6786647" cy="162785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25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48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927" y="478885"/>
            <a:ext cx="9227166" cy="799031"/>
          </a:xfrm>
        </p:spPr>
        <p:txBody>
          <a:bodyPr anchor="b"/>
          <a:lstStyle>
            <a:lvl1pPr>
              <a:defRPr sz="16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927" y="1285475"/>
            <a:ext cx="9227166" cy="420191"/>
          </a:xfrm>
        </p:spPr>
        <p:txBody>
          <a:bodyPr/>
          <a:lstStyle>
            <a:lvl1pPr marL="0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1pPr>
            <a:lvl2pPr marL="128062" indent="0">
              <a:buNone/>
              <a:defRPr sz="560">
                <a:solidFill>
                  <a:schemeClr val="tx1">
                    <a:tint val="75000"/>
                  </a:schemeClr>
                </a:solidFill>
              </a:defRPr>
            </a:lvl2pPr>
            <a:lvl3pPr marL="256123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3pPr>
            <a:lvl4pPr marL="384185" indent="0">
              <a:buNone/>
              <a:defRPr sz="448">
                <a:solidFill>
                  <a:schemeClr val="tx1">
                    <a:tint val="75000"/>
                  </a:schemeClr>
                </a:solidFill>
              </a:defRPr>
            </a:lvl4pPr>
            <a:lvl5pPr marL="512247" indent="0">
              <a:buNone/>
              <a:defRPr sz="448">
                <a:solidFill>
                  <a:schemeClr val="tx1">
                    <a:tint val="75000"/>
                  </a:schemeClr>
                </a:solidFill>
              </a:defRPr>
            </a:lvl5pPr>
            <a:lvl6pPr marL="640309" indent="0">
              <a:buNone/>
              <a:defRPr sz="448">
                <a:solidFill>
                  <a:schemeClr val="tx1">
                    <a:tint val="75000"/>
                  </a:schemeClr>
                </a:solidFill>
              </a:defRPr>
            </a:lvl6pPr>
            <a:lvl7pPr marL="768370" indent="0">
              <a:buNone/>
              <a:defRPr sz="448">
                <a:solidFill>
                  <a:schemeClr val="tx1">
                    <a:tint val="75000"/>
                  </a:schemeClr>
                </a:solidFill>
              </a:defRPr>
            </a:lvl7pPr>
            <a:lvl8pPr marL="896432" indent="0">
              <a:buNone/>
              <a:defRPr sz="448">
                <a:solidFill>
                  <a:schemeClr val="tx1">
                    <a:tint val="75000"/>
                  </a:schemeClr>
                </a:solidFill>
              </a:defRPr>
            </a:lvl8pPr>
            <a:lvl9pPr marL="1024494" indent="0">
              <a:buNone/>
              <a:defRPr sz="4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53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499" y="511344"/>
            <a:ext cx="4546719" cy="12187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5945" y="511344"/>
            <a:ext cx="4546719" cy="12187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41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92" y="102269"/>
            <a:ext cx="9227166" cy="3712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93" y="470881"/>
            <a:ext cx="4525824" cy="230772"/>
          </a:xfrm>
        </p:spPr>
        <p:txBody>
          <a:bodyPr anchor="b"/>
          <a:lstStyle>
            <a:lvl1pPr marL="0" indent="0">
              <a:buNone/>
              <a:defRPr sz="672" b="1"/>
            </a:lvl1pPr>
            <a:lvl2pPr marL="128062" indent="0">
              <a:buNone/>
              <a:defRPr sz="560" b="1"/>
            </a:lvl2pPr>
            <a:lvl3pPr marL="256123" indent="0">
              <a:buNone/>
              <a:defRPr sz="504" b="1"/>
            </a:lvl3pPr>
            <a:lvl4pPr marL="384185" indent="0">
              <a:buNone/>
              <a:defRPr sz="448" b="1"/>
            </a:lvl4pPr>
            <a:lvl5pPr marL="512247" indent="0">
              <a:buNone/>
              <a:defRPr sz="448" b="1"/>
            </a:lvl5pPr>
            <a:lvl6pPr marL="640309" indent="0">
              <a:buNone/>
              <a:defRPr sz="448" b="1"/>
            </a:lvl6pPr>
            <a:lvl7pPr marL="768370" indent="0">
              <a:buNone/>
              <a:defRPr sz="448" b="1"/>
            </a:lvl7pPr>
            <a:lvl8pPr marL="896432" indent="0">
              <a:buNone/>
              <a:defRPr sz="448" b="1"/>
            </a:lvl8pPr>
            <a:lvl9pPr marL="1024494" indent="0">
              <a:buNone/>
              <a:defRPr sz="4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893" y="701653"/>
            <a:ext cx="4525824" cy="10320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5945" y="470881"/>
            <a:ext cx="4548113" cy="230772"/>
          </a:xfrm>
        </p:spPr>
        <p:txBody>
          <a:bodyPr anchor="b"/>
          <a:lstStyle>
            <a:lvl1pPr marL="0" indent="0">
              <a:buNone/>
              <a:defRPr sz="672" b="1"/>
            </a:lvl1pPr>
            <a:lvl2pPr marL="128062" indent="0">
              <a:buNone/>
              <a:defRPr sz="560" b="1"/>
            </a:lvl2pPr>
            <a:lvl3pPr marL="256123" indent="0">
              <a:buNone/>
              <a:defRPr sz="504" b="1"/>
            </a:lvl3pPr>
            <a:lvl4pPr marL="384185" indent="0">
              <a:buNone/>
              <a:defRPr sz="448" b="1"/>
            </a:lvl4pPr>
            <a:lvl5pPr marL="512247" indent="0">
              <a:buNone/>
              <a:defRPr sz="448" b="1"/>
            </a:lvl5pPr>
            <a:lvl6pPr marL="640309" indent="0">
              <a:buNone/>
              <a:defRPr sz="448" b="1"/>
            </a:lvl6pPr>
            <a:lvl7pPr marL="768370" indent="0">
              <a:buNone/>
              <a:defRPr sz="448" b="1"/>
            </a:lvl7pPr>
            <a:lvl8pPr marL="896432" indent="0">
              <a:buNone/>
              <a:defRPr sz="448" b="1"/>
            </a:lvl8pPr>
            <a:lvl9pPr marL="1024494" indent="0">
              <a:buNone/>
              <a:defRPr sz="4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5945" y="701653"/>
            <a:ext cx="4548113" cy="10320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425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579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92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92" y="128058"/>
            <a:ext cx="3450436" cy="448204"/>
          </a:xfrm>
        </p:spPr>
        <p:txBody>
          <a:bodyPr anchor="b"/>
          <a:lstStyle>
            <a:lvl1pPr>
              <a:defRPr sz="8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13" y="276571"/>
            <a:ext cx="5415945" cy="1365066"/>
          </a:xfrm>
        </p:spPr>
        <p:txBody>
          <a:bodyPr/>
          <a:lstStyle>
            <a:lvl1pPr>
              <a:defRPr sz="896"/>
            </a:lvl1pPr>
            <a:lvl2pPr>
              <a:defRPr sz="784"/>
            </a:lvl2pPr>
            <a:lvl3pPr>
              <a:defRPr sz="672"/>
            </a:lvl3pPr>
            <a:lvl4pPr>
              <a:defRPr sz="560"/>
            </a:lvl4pPr>
            <a:lvl5pPr>
              <a:defRPr sz="560"/>
            </a:lvl5pPr>
            <a:lvl6pPr>
              <a:defRPr sz="560"/>
            </a:lvl6pPr>
            <a:lvl7pPr>
              <a:defRPr sz="560"/>
            </a:lvl7pPr>
            <a:lvl8pPr>
              <a:defRPr sz="560"/>
            </a:lvl8pPr>
            <a:lvl9pPr>
              <a:defRPr sz="5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892" y="576262"/>
            <a:ext cx="3450436" cy="1067598"/>
          </a:xfrm>
        </p:spPr>
        <p:txBody>
          <a:bodyPr/>
          <a:lstStyle>
            <a:lvl1pPr marL="0" indent="0">
              <a:buNone/>
              <a:defRPr sz="448"/>
            </a:lvl1pPr>
            <a:lvl2pPr marL="128062" indent="0">
              <a:buNone/>
              <a:defRPr sz="392"/>
            </a:lvl2pPr>
            <a:lvl3pPr marL="256123" indent="0">
              <a:buNone/>
              <a:defRPr sz="336"/>
            </a:lvl3pPr>
            <a:lvl4pPr marL="384185" indent="0">
              <a:buNone/>
              <a:defRPr sz="280"/>
            </a:lvl4pPr>
            <a:lvl5pPr marL="512247" indent="0">
              <a:buNone/>
              <a:defRPr sz="280"/>
            </a:lvl5pPr>
            <a:lvl6pPr marL="640309" indent="0">
              <a:buNone/>
              <a:defRPr sz="280"/>
            </a:lvl6pPr>
            <a:lvl7pPr marL="768370" indent="0">
              <a:buNone/>
              <a:defRPr sz="280"/>
            </a:lvl7pPr>
            <a:lvl8pPr marL="896432" indent="0">
              <a:buNone/>
              <a:defRPr sz="280"/>
            </a:lvl8pPr>
            <a:lvl9pPr marL="1024494" indent="0">
              <a:buNone/>
              <a:defRPr sz="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05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92" y="128058"/>
            <a:ext cx="3450436" cy="448204"/>
          </a:xfrm>
        </p:spPr>
        <p:txBody>
          <a:bodyPr anchor="b"/>
          <a:lstStyle>
            <a:lvl1pPr>
              <a:defRPr sz="8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13" y="276571"/>
            <a:ext cx="5415945" cy="1365066"/>
          </a:xfrm>
        </p:spPr>
        <p:txBody>
          <a:bodyPr anchor="t"/>
          <a:lstStyle>
            <a:lvl1pPr marL="0" indent="0">
              <a:buNone/>
              <a:defRPr sz="896"/>
            </a:lvl1pPr>
            <a:lvl2pPr marL="128062" indent="0">
              <a:buNone/>
              <a:defRPr sz="784"/>
            </a:lvl2pPr>
            <a:lvl3pPr marL="256123" indent="0">
              <a:buNone/>
              <a:defRPr sz="672"/>
            </a:lvl3pPr>
            <a:lvl4pPr marL="384185" indent="0">
              <a:buNone/>
              <a:defRPr sz="560"/>
            </a:lvl4pPr>
            <a:lvl5pPr marL="512247" indent="0">
              <a:buNone/>
              <a:defRPr sz="560"/>
            </a:lvl5pPr>
            <a:lvl6pPr marL="640309" indent="0">
              <a:buNone/>
              <a:defRPr sz="560"/>
            </a:lvl6pPr>
            <a:lvl7pPr marL="768370" indent="0">
              <a:buNone/>
              <a:defRPr sz="560"/>
            </a:lvl7pPr>
            <a:lvl8pPr marL="896432" indent="0">
              <a:buNone/>
              <a:defRPr sz="560"/>
            </a:lvl8pPr>
            <a:lvl9pPr marL="1024494" indent="0">
              <a:buNone/>
              <a:defRPr sz="5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892" y="576262"/>
            <a:ext cx="3450436" cy="1067598"/>
          </a:xfrm>
        </p:spPr>
        <p:txBody>
          <a:bodyPr/>
          <a:lstStyle>
            <a:lvl1pPr marL="0" indent="0">
              <a:buNone/>
              <a:defRPr sz="448"/>
            </a:lvl1pPr>
            <a:lvl2pPr marL="128062" indent="0">
              <a:buNone/>
              <a:defRPr sz="392"/>
            </a:lvl2pPr>
            <a:lvl3pPr marL="256123" indent="0">
              <a:buNone/>
              <a:defRPr sz="336"/>
            </a:lvl3pPr>
            <a:lvl4pPr marL="384185" indent="0">
              <a:buNone/>
              <a:defRPr sz="280"/>
            </a:lvl4pPr>
            <a:lvl5pPr marL="512247" indent="0">
              <a:buNone/>
              <a:defRPr sz="280"/>
            </a:lvl5pPr>
            <a:lvl6pPr marL="640309" indent="0">
              <a:buNone/>
              <a:defRPr sz="280"/>
            </a:lvl6pPr>
            <a:lvl7pPr marL="768370" indent="0">
              <a:buNone/>
              <a:defRPr sz="280"/>
            </a:lvl7pPr>
            <a:lvl8pPr marL="896432" indent="0">
              <a:buNone/>
              <a:defRPr sz="280"/>
            </a:lvl8pPr>
            <a:lvl9pPr marL="1024494" indent="0">
              <a:buNone/>
              <a:defRPr sz="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19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499" y="102269"/>
            <a:ext cx="9227166" cy="371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499" y="511344"/>
            <a:ext cx="9227166" cy="1218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499" y="1780367"/>
            <a:ext cx="2407087" cy="1022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3767" y="1780367"/>
            <a:ext cx="3610630" cy="1022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5577" y="1780367"/>
            <a:ext cx="2407087" cy="1022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70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256123" rtl="0" eaLnBrk="1" latinLnBrk="0" hangingPunct="1">
        <a:lnSpc>
          <a:spcPct val="90000"/>
        </a:lnSpc>
        <a:spcBef>
          <a:spcPct val="0"/>
        </a:spcBef>
        <a:buNone/>
        <a:defRPr sz="123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4031" indent="-64031" algn="l" defTabSz="256123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784" kern="1200">
          <a:solidFill>
            <a:schemeClr val="tx1"/>
          </a:solidFill>
          <a:latin typeface="+mn-lt"/>
          <a:ea typeface="+mn-ea"/>
          <a:cs typeface="+mn-cs"/>
        </a:defRPr>
      </a:lvl1pPr>
      <a:lvl2pPr marL="192093" indent="-64031" algn="l" defTabSz="256123" rtl="0" eaLnBrk="1" latinLnBrk="0" hangingPunct="1">
        <a:lnSpc>
          <a:spcPct val="90000"/>
        </a:lnSpc>
        <a:spcBef>
          <a:spcPts val="140"/>
        </a:spcBef>
        <a:buFont typeface="Arial" panose="020B0604020202020204" pitchFamily="34" charset="0"/>
        <a:buChar char="•"/>
        <a:defRPr sz="672" kern="1200">
          <a:solidFill>
            <a:schemeClr val="tx1"/>
          </a:solidFill>
          <a:latin typeface="+mn-lt"/>
          <a:ea typeface="+mn-ea"/>
          <a:cs typeface="+mn-cs"/>
        </a:defRPr>
      </a:lvl2pPr>
      <a:lvl3pPr marL="320154" indent="-64031" algn="l" defTabSz="256123" rtl="0" eaLnBrk="1" latinLnBrk="0" hangingPunct="1">
        <a:lnSpc>
          <a:spcPct val="90000"/>
        </a:lnSpc>
        <a:spcBef>
          <a:spcPts val="140"/>
        </a:spcBef>
        <a:buFont typeface="Arial" panose="020B0604020202020204" pitchFamily="34" charset="0"/>
        <a:buChar char="•"/>
        <a:defRPr sz="560" kern="1200">
          <a:solidFill>
            <a:schemeClr val="tx1"/>
          </a:solidFill>
          <a:latin typeface="+mn-lt"/>
          <a:ea typeface="+mn-ea"/>
          <a:cs typeface="+mn-cs"/>
        </a:defRPr>
      </a:lvl3pPr>
      <a:lvl4pPr marL="448216" indent="-64031" algn="l" defTabSz="256123" rtl="0" eaLnBrk="1" latinLnBrk="0" hangingPunct="1">
        <a:lnSpc>
          <a:spcPct val="90000"/>
        </a:lnSpc>
        <a:spcBef>
          <a:spcPts val="140"/>
        </a:spcBef>
        <a:buFont typeface="Arial" panose="020B0604020202020204" pitchFamily="34" charset="0"/>
        <a:buChar char="•"/>
        <a:defRPr sz="504" kern="1200">
          <a:solidFill>
            <a:schemeClr val="tx1"/>
          </a:solidFill>
          <a:latin typeface="+mn-lt"/>
          <a:ea typeface="+mn-ea"/>
          <a:cs typeface="+mn-cs"/>
        </a:defRPr>
      </a:lvl4pPr>
      <a:lvl5pPr marL="576278" indent="-64031" algn="l" defTabSz="256123" rtl="0" eaLnBrk="1" latinLnBrk="0" hangingPunct="1">
        <a:lnSpc>
          <a:spcPct val="90000"/>
        </a:lnSpc>
        <a:spcBef>
          <a:spcPts val="140"/>
        </a:spcBef>
        <a:buFont typeface="Arial" panose="020B0604020202020204" pitchFamily="34" charset="0"/>
        <a:buChar char="•"/>
        <a:defRPr sz="504" kern="1200">
          <a:solidFill>
            <a:schemeClr val="tx1"/>
          </a:solidFill>
          <a:latin typeface="+mn-lt"/>
          <a:ea typeface="+mn-ea"/>
          <a:cs typeface="+mn-cs"/>
        </a:defRPr>
      </a:lvl5pPr>
      <a:lvl6pPr marL="704339" indent="-64031" algn="l" defTabSz="256123" rtl="0" eaLnBrk="1" latinLnBrk="0" hangingPunct="1">
        <a:lnSpc>
          <a:spcPct val="90000"/>
        </a:lnSpc>
        <a:spcBef>
          <a:spcPts val="140"/>
        </a:spcBef>
        <a:buFont typeface="Arial" panose="020B0604020202020204" pitchFamily="34" charset="0"/>
        <a:buChar char="•"/>
        <a:defRPr sz="504" kern="1200">
          <a:solidFill>
            <a:schemeClr val="tx1"/>
          </a:solidFill>
          <a:latin typeface="+mn-lt"/>
          <a:ea typeface="+mn-ea"/>
          <a:cs typeface="+mn-cs"/>
        </a:defRPr>
      </a:lvl6pPr>
      <a:lvl7pPr marL="832401" indent="-64031" algn="l" defTabSz="256123" rtl="0" eaLnBrk="1" latinLnBrk="0" hangingPunct="1">
        <a:lnSpc>
          <a:spcPct val="90000"/>
        </a:lnSpc>
        <a:spcBef>
          <a:spcPts val="140"/>
        </a:spcBef>
        <a:buFont typeface="Arial" panose="020B0604020202020204" pitchFamily="34" charset="0"/>
        <a:buChar char="•"/>
        <a:defRPr sz="504" kern="1200">
          <a:solidFill>
            <a:schemeClr val="tx1"/>
          </a:solidFill>
          <a:latin typeface="+mn-lt"/>
          <a:ea typeface="+mn-ea"/>
          <a:cs typeface="+mn-cs"/>
        </a:defRPr>
      </a:lvl7pPr>
      <a:lvl8pPr marL="960463" indent="-64031" algn="l" defTabSz="256123" rtl="0" eaLnBrk="1" latinLnBrk="0" hangingPunct="1">
        <a:lnSpc>
          <a:spcPct val="90000"/>
        </a:lnSpc>
        <a:spcBef>
          <a:spcPts val="140"/>
        </a:spcBef>
        <a:buFont typeface="Arial" panose="020B0604020202020204" pitchFamily="34" charset="0"/>
        <a:buChar char="•"/>
        <a:defRPr sz="504" kern="1200">
          <a:solidFill>
            <a:schemeClr val="tx1"/>
          </a:solidFill>
          <a:latin typeface="+mn-lt"/>
          <a:ea typeface="+mn-ea"/>
          <a:cs typeface="+mn-cs"/>
        </a:defRPr>
      </a:lvl8pPr>
      <a:lvl9pPr marL="1088525" indent="-64031" algn="l" defTabSz="256123" rtl="0" eaLnBrk="1" latinLnBrk="0" hangingPunct="1">
        <a:lnSpc>
          <a:spcPct val="90000"/>
        </a:lnSpc>
        <a:spcBef>
          <a:spcPts val="140"/>
        </a:spcBef>
        <a:buFont typeface="Arial" panose="020B0604020202020204" pitchFamily="34" charset="0"/>
        <a:buChar char="•"/>
        <a:defRPr sz="5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1pPr>
      <a:lvl2pPr marL="128062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2pPr>
      <a:lvl3pPr marL="256123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3pPr>
      <a:lvl4pPr marL="384185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4pPr>
      <a:lvl5pPr marL="512247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5pPr>
      <a:lvl6pPr marL="640309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6pPr>
      <a:lvl7pPr marL="768370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7pPr>
      <a:lvl8pPr marL="896432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8pPr>
      <a:lvl9pPr marL="1024494" algn="l" defTabSz="256123" rtl="0" eaLnBrk="1" latinLnBrk="0" hangingPunct="1">
        <a:defRPr sz="5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E6C9DEF2-D681-45E2-813F-BA4828FDD9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67" b="23296"/>
          <a:stretch/>
        </p:blipFill>
        <p:spPr>
          <a:xfrm>
            <a:off x="0" y="0"/>
            <a:ext cx="10698502" cy="189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627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Vraj Shah</dc:creator>
  <cp:lastModifiedBy>Vraj Shah</cp:lastModifiedBy>
  <cp:revision>6</cp:revision>
  <dcterms:created xsi:type="dcterms:W3CDTF">2019-06-19T08:55:47Z</dcterms:created>
  <dcterms:modified xsi:type="dcterms:W3CDTF">2019-06-19T20:49:17Z</dcterms:modified>
</cp:coreProperties>
</file>