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1155363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421" y="523770"/>
            <a:ext cx="8366522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4421" y="1680951"/>
            <a:ext cx="8366522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2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3057" y="170392"/>
            <a:ext cx="2405375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6931" y="170392"/>
            <a:ext cx="7076683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1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21" y="797878"/>
            <a:ext cx="9621501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121" y="2141750"/>
            <a:ext cx="9621501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8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931" y="851959"/>
            <a:ext cx="474102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7403" y="851959"/>
            <a:ext cx="474102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5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84" y="170392"/>
            <a:ext cx="9621501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85" y="784543"/>
            <a:ext cx="4719241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385" y="1169035"/>
            <a:ext cx="4719241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7403" y="784543"/>
            <a:ext cx="474248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7403" y="1169035"/>
            <a:ext cx="4742482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5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84" y="213360"/>
            <a:ext cx="3597895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482" y="460799"/>
            <a:ext cx="5647403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84" y="960120"/>
            <a:ext cx="3597895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1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84" y="213360"/>
            <a:ext cx="3597895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2482" y="460799"/>
            <a:ext cx="5647403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84" y="960120"/>
            <a:ext cx="3597895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0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931" y="170392"/>
            <a:ext cx="9621501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931" y="851959"/>
            <a:ext cx="9621501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931" y="2966297"/>
            <a:ext cx="250995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5214" y="2966297"/>
            <a:ext cx="376493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8475" y="2966297"/>
            <a:ext cx="250995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AC847C-D39B-4E5B-84A6-217A793D1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5" y="0"/>
            <a:ext cx="812346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Shah</dc:creator>
  <cp:lastModifiedBy>Vraj Shah</cp:lastModifiedBy>
  <cp:revision>9</cp:revision>
  <dcterms:created xsi:type="dcterms:W3CDTF">2019-06-19T08:55:47Z</dcterms:created>
  <dcterms:modified xsi:type="dcterms:W3CDTF">2019-06-19T09:34:35Z</dcterms:modified>
</cp:coreProperties>
</file>