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4935200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72" y="10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6900" y="523770"/>
            <a:ext cx="11201400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6900" y="1680951"/>
            <a:ext cx="11201400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2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59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88002" y="170392"/>
            <a:ext cx="3220403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6795" y="170392"/>
            <a:ext cx="9474518" cy="2712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9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016" y="797878"/>
            <a:ext cx="12881610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9016" y="2141750"/>
            <a:ext cx="12881610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4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6795" y="851959"/>
            <a:ext cx="634746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0945" y="851959"/>
            <a:ext cx="634746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9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40" y="170392"/>
            <a:ext cx="12881610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41" y="784543"/>
            <a:ext cx="6318289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41" y="1169035"/>
            <a:ext cx="6318289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60945" y="784543"/>
            <a:ext cx="6349405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60945" y="1169035"/>
            <a:ext cx="6349405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8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7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0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41" y="213360"/>
            <a:ext cx="4816990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9405" y="460799"/>
            <a:ext cx="7560945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741" y="960120"/>
            <a:ext cx="4816990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1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41" y="213360"/>
            <a:ext cx="4816990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49405" y="460799"/>
            <a:ext cx="7560945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741" y="960120"/>
            <a:ext cx="4816990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4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6795" y="170392"/>
            <a:ext cx="12881610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795" y="851959"/>
            <a:ext cx="12881610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6795" y="2966297"/>
            <a:ext cx="336042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47285" y="2966297"/>
            <a:ext cx="504063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47985" y="2966297"/>
            <a:ext cx="336042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8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1B28A2E1-505E-48C8-9F09-3023626B5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8070"/>
            <a:ext cx="12192000" cy="306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27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Vraj Shah</dc:creator>
  <cp:lastModifiedBy>Vraj Shah</cp:lastModifiedBy>
  <cp:revision>1</cp:revision>
  <dcterms:created xsi:type="dcterms:W3CDTF">2019-06-19T08:55:47Z</dcterms:created>
  <dcterms:modified xsi:type="dcterms:W3CDTF">2019-06-19T08:57:17Z</dcterms:modified>
</cp:coreProperties>
</file>