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8229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5" y="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74121"/>
            <a:ext cx="61722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200679"/>
            <a:ext cx="61722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21709"/>
            <a:ext cx="1774508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21709"/>
            <a:ext cx="522065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569913"/>
            <a:ext cx="709803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529821"/>
            <a:ext cx="709803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608542"/>
            <a:ext cx="349758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608542"/>
            <a:ext cx="349758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709"/>
            <a:ext cx="709803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560388"/>
            <a:ext cx="348150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835025"/>
            <a:ext cx="348150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560388"/>
            <a:ext cx="3498652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835025"/>
            <a:ext cx="3498652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52400"/>
            <a:ext cx="2654260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329142"/>
            <a:ext cx="416623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685800"/>
            <a:ext cx="2654260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52400"/>
            <a:ext cx="2654260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329142"/>
            <a:ext cx="416623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685800"/>
            <a:ext cx="2654260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21709"/>
            <a:ext cx="709803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608542"/>
            <a:ext cx="709803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118784"/>
            <a:ext cx="18516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118784"/>
            <a:ext cx="277749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118784"/>
            <a:ext cx="18516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BE3E1-114D-4577-82D6-F13E25FE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01" y="38120"/>
            <a:ext cx="3027486" cy="22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6</cp:revision>
  <dcterms:created xsi:type="dcterms:W3CDTF">2019-06-19T08:55:47Z</dcterms:created>
  <dcterms:modified xsi:type="dcterms:W3CDTF">2019-06-19T09:25:53Z</dcterms:modified>
</cp:coreProperties>
</file>