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0698163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2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7271" y="523770"/>
            <a:ext cx="8023622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7271" y="1680951"/>
            <a:ext cx="8023622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9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1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5873" y="170392"/>
            <a:ext cx="2306791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499" y="170392"/>
            <a:ext cx="6786647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9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1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927" y="797878"/>
            <a:ext cx="9227166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927" y="2141750"/>
            <a:ext cx="9227166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499" y="851959"/>
            <a:ext cx="4546719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5945" y="851959"/>
            <a:ext cx="4546719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3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170392"/>
            <a:ext cx="9227166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93" y="784543"/>
            <a:ext cx="4525824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893" y="1169035"/>
            <a:ext cx="4525824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5945" y="784543"/>
            <a:ext cx="4548113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5945" y="1169035"/>
            <a:ext cx="4548113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2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9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213360"/>
            <a:ext cx="3450436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13" y="460799"/>
            <a:ext cx="5415945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892" y="960120"/>
            <a:ext cx="3450436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8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213360"/>
            <a:ext cx="3450436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13" y="460799"/>
            <a:ext cx="5415945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892" y="960120"/>
            <a:ext cx="3450436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8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499" y="170392"/>
            <a:ext cx="9227166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499" y="851959"/>
            <a:ext cx="9227166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499" y="2966297"/>
            <a:ext cx="2407087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3767" y="2966297"/>
            <a:ext cx="361063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5577" y="2966297"/>
            <a:ext cx="2407087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9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512BD8-099A-4157-964D-A8DD38B5B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887" y="76708"/>
            <a:ext cx="5873908" cy="304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2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Vraj Shah</dc:creator>
  <cp:lastModifiedBy>Vraj Shah</cp:lastModifiedBy>
  <cp:revision>5</cp:revision>
  <dcterms:created xsi:type="dcterms:W3CDTF">2019-06-19T08:55:47Z</dcterms:created>
  <dcterms:modified xsi:type="dcterms:W3CDTF">2019-06-19T21:25:59Z</dcterms:modified>
</cp:coreProperties>
</file>