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35" r:id="rId1"/>
  </p:sldMasterIdLst>
  <p:sldIdLst>
    <p:sldId id="261" r:id="rId2"/>
    <p:sldId id="258" r:id="rId3"/>
    <p:sldId id="260"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02"/>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GB"/>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D4B24E59-3E0C-7F48-991D-92665DA5CEF4}" type="datetimeFigureOut">
              <a:rPr lang="en-US" smtClean="0"/>
              <a:t>5/7/20</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98C0DB23-6436-CC4E-AB62-40905998AEA2}"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2918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4B24E59-3E0C-7F48-991D-92665DA5CEF4}" type="datetimeFigureOut">
              <a:rPr lang="en-US" smtClean="0"/>
              <a:t>5/7/20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C0DB23-6436-CC4E-AB62-40905998AEA2}" type="slidenum">
              <a:rPr lang="en-US" smtClean="0"/>
              <a:t>‹#›</a:t>
            </a:fld>
            <a:endParaRPr lang="en-US"/>
          </a:p>
        </p:txBody>
      </p:sp>
    </p:spTree>
    <p:extLst>
      <p:ext uri="{BB962C8B-B14F-4D97-AF65-F5344CB8AC3E}">
        <p14:creationId xmlns:p14="http://schemas.microsoft.com/office/powerpoint/2010/main" val="347620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4B24E59-3E0C-7F48-991D-92665DA5CEF4}" type="datetimeFigureOut">
              <a:rPr lang="en-US" smtClean="0"/>
              <a:t>5/7/20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C0DB23-6436-CC4E-AB62-40905998AEA2}" type="slidenum">
              <a:rPr lang="en-US" smtClean="0"/>
              <a:t>‹#›</a:t>
            </a:fld>
            <a:endParaRPr lang="en-US"/>
          </a:p>
        </p:txBody>
      </p:sp>
    </p:spTree>
    <p:extLst>
      <p:ext uri="{BB962C8B-B14F-4D97-AF65-F5344CB8AC3E}">
        <p14:creationId xmlns:p14="http://schemas.microsoft.com/office/powerpoint/2010/main" val="148906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4B24E59-3E0C-7F48-991D-92665DA5CEF4}" type="datetimeFigureOut">
              <a:rPr lang="en-US" smtClean="0"/>
              <a:t>5/7/20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C0DB23-6436-CC4E-AB62-40905998AEA2}" type="slidenum">
              <a:rPr lang="en-US" smtClean="0"/>
              <a:t>‹#›</a:t>
            </a:fld>
            <a:endParaRPr lang="en-US"/>
          </a:p>
        </p:txBody>
      </p:sp>
    </p:spTree>
    <p:extLst>
      <p:ext uri="{BB962C8B-B14F-4D97-AF65-F5344CB8AC3E}">
        <p14:creationId xmlns:p14="http://schemas.microsoft.com/office/powerpoint/2010/main" val="209768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4B24E59-3E0C-7F48-991D-92665DA5CEF4}" type="datetimeFigureOut">
              <a:rPr lang="en-US" smtClean="0"/>
              <a:t>5/7/20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98C0DB23-6436-CC4E-AB62-40905998AEA2}"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05216326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4B24E59-3E0C-7F48-991D-92665DA5CEF4}" type="datetimeFigureOut">
              <a:rPr lang="en-US" smtClean="0"/>
              <a:t>5/7/20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C0DB23-6436-CC4E-AB62-40905998AEA2}" type="slidenum">
              <a:rPr lang="en-US" smtClean="0"/>
              <a:t>‹#›</a:t>
            </a:fld>
            <a:endParaRPr lang="en-US"/>
          </a:p>
        </p:txBody>
      </p:sp>
    </p:spTree>
    <p:extLst>
      <p:ext uri="{BB962C8B-B14F-4D97-AF65-F5344CB8AC3E}">
        <p14:creationId xmlns:p14="http://schemas.microsoft.com/office/powerpoint/2010/main" val="173063354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4B24E59-3E0C-7F48-991D-92665DA5CEF4}" type="datetimeFigureOut">
              <a:rPr lang="en-US" smtClean="0"/>
              <a:t>5/7/20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C0DB23-6436-CC4E-AB62-40905998AEA2}" type="slidenum">
              <a:rPr lang="en-US" smtClean="0"/>
              <a:t>‹#›</a:t>
            </a:fld>
            <a:endParaRPr lang="en-US"/>
          </a:p>
        </p:txBody>
      </p:sp>
    </p:spTree>
    <p:extLst>
      <p:ext uri="{BB962C8B-B14F-4D97-AF65-F5344CB8AC3E}">
        <p14:creationId xmlns:p14="http://schemas.microsoft.com/office/powerpoint/2010/main" val="128779106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4B24E59-3E0C-7F48-991D-92665DA5CEF4}" type="datetimeFigureOut">
              <a:rPr lang="en-US" smtClean="0"/>
              <a:t>5/7/20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C0DB23-6436-CC4E-AB62-40905998AEA2}" type="slidenum">
              <a:rPr lang="en-US" smtClean="0"/>
              <a:t>‹#›</a:t>
            </a:fld>
            <a:endParaRPr lang="en-US"/>
          </a:p>
        </p:txBody>
      </p:sp>
    </p:spTree>
    <p:extLst>
      <p:ext uri="{BB962C8B-B14F-4D97-AF65-F5344CB8AC3E}">
        <p14:creationId xmlns:p14="http://schemas.microsoft.com/office/powerpoint/2010/main" val="67005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24E59-3E0C-7F48-991D-92665DA5CEF4}" type="datetimeFigureOut">
              <a:rPr lang="en-US" smtClean="0"/>
              <a:t>5/7/20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C0DB23-6436-CC4E-AB62-40905998AEA2}" type="slidenum">
              <a:rPr lang="en-US" smtClean="0"/>
              <a:t>‹#›</a:t>
            </a:fld>
            <a:endParaRPr lang="en-US"/>
          </a:p>
        </p:txBody>
      </p:sp>
    </p:spTree>
    <p:extLst>
      <p:ext uri="{BB962C8B-B14F-4D97-AF65-F5344CB8AC3E}">
        <p14:creationId xmlns:p14="http://schemas.microsoft.com/office/powerpoint/2010/main" val="2057005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GB"/>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D4B24E59-3E0C-7F48-991D-92665DA5CEF4}" type="datetimeFigureOut">
              <a:rPr lang="en-US" smtClean="0"/>
              <a:t>5/7/20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98C0DB23-6436-CC4E-AB62-40905998AEA2}"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049184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GB"/>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D4B24E59-3E0C-7F48-991D-92665DA5CEF4}" type="datetimeFigureOut">
              <a:rPr lang="en-US" smtClean="0"/>
              <a:t>5/7/20</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98C0DB23-6436-CC4E-AB62-40905998AEA2}" type="slidenum">
              <a:rPr lang="en-US" smtClean="0"/>
              <a:t>‹#›</a:t>
            </a:fld>
            <a:endParaRPr lang="en-US"/>
          </a:p>
        </p:txBody>
      </p:sp>
    </p:spTree>
    <p:extLst>
      <p:ext uri="{BB962C8B-B14F-4D97-AF65-F5344CB8AC3E}">
        <p14:creationId xmlns:p14="http://schemas.microsoft.com/office/powerpoint/2010/main" val="2542257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D4B24E59-3E0C-7F48-991D-92665DA5CEF4}" type="datetimeFigureOut">
              <a:rPr lang="en-US" smtClean="0"/>
              <a:t>5/7/20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98C0DB23-6436-CC4E-AB62-40905998AEA2}"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7964825"/>
      </p:ext>
    </p:extLst>
  </p:cSld>
  <p:clrMap bg1="lt1" tx1="dk1" bg2="lt2" tx2="dk2" accent1="accent1" accent2="accent2" accent3="accent3" accent4="accent4" accent5="accent5" accent6="accent6" hlink="hlink" folHlink="folHlink"/>
  <p:sldLayoutIdLst>
    <p:sldLayoutId id="2147484436" r:id="rId1"/>
    <p:sldLayoutId id="2147484437" r:id="rId2"/>
    <p:sldLayoutId id="2147484438" r:id="rId3"/>
    <p:sldLayoutId id="2147484439" r:id="rId4"/>
    <p:sldLayoutId id="2147484440" r:id="rId5"/>
    <p:sldLayoutId id="2147484441" r:id="rId6"/>
    <p:sldLayoutId id="2147484442" r:id="rId7"/>
    <p:sldLayoutId id="2147484443" r:id="rId8"/>
    <p:sldLayoutId id="2147484444" r:id="rId9"/>
    <p:sldLayoutId id="2147484445" r:id="rId10"/>
    <p:sldLayoutId id="2147484446"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294BA-9531-BA49-9786-CFB9728C7A5F}"/>
              </a:ext>
            </a:extLst>
          </p:cNvPr>
          <p:cNvSpPr>
            <a:spLocks noGrp="1"/>
          </p:cNvSpPr>
          <p:nvPr>
            <p:ph type="title"/>
          </p:nvPr>
        </p:nvSpPr>
        <p:spPr>
          <a:xfrm>
            <a:off x="1066800" y="642594"/>
            <a:ext cx="10058400" cy="1905397"/>
          </a:xfrm>
        </p:spPr>
        <p:txBody>
          <a:bodyPr>
            <a:normAutofit/>
          </a:bodyPr>
          <a:lstStyle/>
          <a:p>
            <a:pPr algn="ctr"/>
            <a:r>
              <a:rPr lang="en-US" sz="6000" dirty="0"/>
              <a:t>Kubernetes</a:t>
            </a:r>
          </a:p>
        </p:txBody>
      </p:sp>
      <p:sp>
        <p:nvSpPr>
          <p:cNvPr id="5" name="Content Placeholder 4">
            <a:extLst>
              <a:ext uri="{FF2B5EF4-FFF2-40B4-BE49-F238E27FC236}">
                <a16:creationId xmlns:a16="http://schemas.microsoft.com/office/drawing/2014/main" id="{F9E3157A-9AAA-254E-ACE8-8EFE1D7C6331}"/>
              </a:ext>
            </a:extLst>
          </p:cNvPr>
          <p:cNvSpPr>
            <a:spLocks noGrp="1"/>
          </p:cNvSpPr>
          <p:nvPr>
            <p:ph idx="1"/>
          </p:nvPr>
        </p:nvSpPr>
        <p:spPr>
          <a:xfrm>
            <a:off x="0" y="2395819"/>
            <a:ext cx="11918022" cy="737798"/>
          </a:xfrm>
        </p:spPr>
        <p:txBody>
          <a:bodyPr>
            <a:noAutofit/>
          </a:bodyPr>
          <a:lstStyle/>
          <a:p>
            <a:pPr marL="0" indent="0" algn="ctr">
              <a:buNone/>
            </a:pPr>
            <a:r>
              <a:rPr lang="en-US" sz="4400" b="1" dirty="0"/>
              <a:t>and</a:t>
            </a:r>
          </a:p>
        </p:txBody>
      </p:sp>
      <p:sp>
        <p:nvSpPr>
          <p:cNvPr id="6" name="Title 1">
            <a:extLst>
              <a:ext uri="{FF2B5EF4-FFF2-40B4-BE49-F238E27FC236}">
                <a16:creationId xmlns:a16="http://schemas.microsoft.com/office/drawing/2014/main" id="{41604E32-AE02-2149-A1F5-4F5957144B7C}"/>
              </a:ext>
            </a:extLst>
          </p:cNvPr>
          <p:cNvSpPr txBox="1">
            <a:spLocks/>
          </p:cNvSpPr>
          <p:nvPr/>
        </p:nvSpPr>
        <p:spPr>
          <a:xfrm>
            <a:off x="931524" y="3908064"/>
            <a:ext cx="10058400" cy="28523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en-US" sz="6000" dirty="0"/>
              <a:t>Docker</a:t>
            </a:r>
          </a:p>
        </p:txBody>
      </p:sp>
    </p:spTree>
    <p:extLst>
      <p:ext uri="{BB962C8B-B14F-4D97-AF65-F5344CB8AC3E}">
        <p14:creationId xmlns:p14="http://schemas.microsoft.com/office/powerpoint/2010/main" val="4124494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F69D4-865E-7D4B-93A2-AACDC681CAE5}"/>
              </a:ext>
            </a:extLst>
          </p:cNvPr>
          <p:cNvSpPr>
            <a:spLocks noGrp="1"/>
          </p:cNvSpPr>
          <p:nvPr>
            <p:ph type="title"/>
          </p:nvPr>
        </p:nvSpPr>
        <p:spPr>
          <a:xfrm>
            <a:off x="1294362" y="229166"/>
            <a:ext cx="9603275" cy="1049235"/>
          </a:xfrm>
        </p:spPr>
        <p:txBody>
          <a:bodyPr>
            <a:normAutofit fontScale="90000"/>
          </a:bodyPr>
          <a:lstStyle/>
          <a:p>
            <a:r>
              <a:rPr lang="en-IN" dirty="0"/>
              <a:t>Limitations of Docker</a:t>
            </a:r>
            <a:br>
              <a:rPr lang="en-IN" b="1" dirty="0"/>
            </a:br>
            <a:endParaRPr lang="en-US" dirty="0"/>
          </a:p>
        </p:txBody>
      </p:sp>
      <p:sp>
        <p:nvSpPr>
          <p:cNvPr id="3" name="Content Placeholder 2">
            <a:extLst>
              <a:ext uri="{FF2B5EF4-FFF2-40B4-BE49-F238E27FC236}">
                <a16:creationId xmlns:a16="http://schemas.microsoft.com/office/drawing/2014/main" id="{C2919A05-18B9-A34D-8A72-34219268D7A3}"/>
              </a:ext>
            </a:extLst>
          </p:cNvPr>
          <p:cNvSpPr>
            <a:spLocks noGrp="1"/>
          </p:cNvSpPr>
          <p:nvPr>
            <p:ph idx="1"/>
          </p:nvPr>
        </p:nvSpPr>
        <p:spPr>
          <a:xfrm>
            <a:off x="698643" y="801384"/>
            <a:ext cx="10701678" cy="5959012"/>
          </a:xfrm>
        </p:spPr>
        <p:txBody>
          <a:bodyPr>
            <a:normAutofit/>
          </a:bodyPr>
          <a:lstStyle/>
          <a:p>
            <a:pPr marL="0" indent="0">
              <a:buNone/>
            </a:pPr>
            <a:r>
              <a:rPr lang="en-IN" dirty="0"/>
              <a:t>Some disadvantages of Docker are discussed, here:</a:t>
            </a:r>
          </a:p>
          <a:p>
            <a:pPr>
              <a:buFont typeface="Wingdings" pitchFamily="2" charset="2"/>
              <a:buChar char="Ø"/>
            </a:pPr>
            <a:r>
              <a:rPr lang="en-IN" dirty="0"/>
              <a:t>1.Missing features</a:t>
            </a:r>
            <a:endParaRPr lang="en-IN" b="1" dirty="0"/>
          </a:p>
          <a:p>
            <a:pPr marL="0" indent="0">
              <a:buNone/>
            </a:pPr>
            <a:r>
              <a:rPr lang="en-IN" dirty="0"/>
              <a:t>	There are a ton of feature requests are under progress, like container self-registration, 	and self-inspects, copying files from the host to the container, and many more. </a:t>
            </a:r>
          </a:p>
          <a:p>
            <a:pPr>
              <a:buFont typeface="Wingdings" pitchFamily="2" charset="2"/>
              <a:buChar char="Ø"/>
            </a:pPr>
            <a:r>
              <a:rPr lang="en-IN" dirty="0"/>
              <a:t>2.Data in the container</a:t>
            </a:r>
            <a:endParaRPr lang="en-IN" b="1" dirty="0"/>
          </a:p>
          <a:p>
            <a:pPr marL="0" indent="0">
              <a:buNone/>
            </a:pPr>
            <a:r>
              <a:rPr lang="en-IN" dirty="0"/>
              <a:t>	There are times when a container goes down, so after that, it needs a backup and 	recovery strategy, although we have several solutions for that they are not 	automated or not very scalable yet.</a:t>
            </a:r>
          </a:p>
          <a:p>
            <a:pPr>
              <a:buFont typeface="Wingdings" pitchFamily="2" charset="2"/>
              <a:buChar char="Ø"/>
            </a:pPr>
            <a:r>
              <a:rPr lang="en-IN" dirty="0"/>
              <a:t>c. Run applications as fast as a bare-metal serve</a:t>
            </a:r>
            <a:endParaRPr lang="en-IN" b="1" dirty="0"/>
          </a:p>
          <a:p>
            <a:pPr marL="457200" lvl="1" indent="0">
              <a:buNone/>
            </a:pPr>
            <a:r>
              <a:rPr lang="en-IN" dirty="0"/>
              <a:t>	</a:t>
            </a:r>
            <a:r>
              <a:rPr lang="en-IN" sz="1800" dirty="0"/>
              <a:t>In comparison with the virtual machines, Docker containers have less overhead but 	not zero overhead. </a:t>
            </a:r>
          </a:p>
          <a:p>
            <a:pPr marL="457200" lvl="1" indent="0">
              <a:buNone/>
            </a:pPr>
            <a:r>
              <a:rPr lang="en-IN" sz="1800" dirty="0"/>
              <a:t>	If we run, an application directly on a bare-metal server we get true bare-metal speed 	even without using containers or virtual machines. </a:t>
            </a:r>
          </a:p>
          <a:p>
            <a:pPr marL="457200" lvl="1" indent="0">
              <a:buNone/>
            </a:pPr>
            <a:r>
              <a:rPr lang="en-IN" sz="1800" dirty="0"/>
              <a:t>	However, Containers don’t run at bare-metal speeds.</a:t>
            </a:r>
          </a:p>
          <a:p>
            <a:endParaRPr lang="en-US" dirty="0"/>
          </a:p>
        </p:txBody>
      </p:sp>
    </p:spTree>
    <p:extLst>
      <p:ext uri="{BB962C8B-B14F-4D97-AF65-F5344CB8AC3E}">
        <p14:creationId xmlns:p14="http://schemas.microsoft.com/office/powerpoint/2010/main" val="2836478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F69D4-865E-7D4B-93A2-AACDC681CAE5}"/>
              </a:ext>
            </a:extLst>
          </p:cNvPr>
          <p:cNvSpPr>
            <a:spLocks noGrp="1"/>
          </p:cNvSpPr>
          <p:nvPr>
            <p:ph type="title"/>
          </p:nvPr>
        </p:nvSpPr>
        <p:spPr>
          <a:xfrm>
            <a:off x="1294362" y="229166"/>
            <a:ext cx="9603275" cy="1049235"/>
          </a:xfrm>
        </p:spPr>
        <p:txBody>
          <a:bodyPr>
            <a:normAutofit fontScale="90000"/>
          </a:bodyPr>
          <a:lstStyle/>
          <a:p>
            <a:r>
              <a:rPr lang="en-IN" dirty="0"/>
              <a:t>Limitations of Docker</a:t>
            </a:r>
            <a:br>
              <a:rPr lang="en-IN" b="1" dirty="0"/>
            </a:br>
            <a:endParaRPr lang="en-US" dirty="0"/>
          </a:p>
        </p:txBody>
      </p:sp>
      <p:sp>
        <p:nvSpPr>
          <p:cNvPr id="3" name="Content Placeholder 2">
            <a:extLst>
              <a:ext uri="{FF2B5EF4-FFF2-40B4-BE49-F238E27FC236}">
                <a16:creationId xmlns:a16="http://schemas.microsoft.com/office/drawing/2014/main" id="{C2919A05-18B9-A34D-8A72-34219268D7A3}"/>
              </a:ext>
            </a:extLst>
          </p:cNvPr>
          <p:cNvSpPr>
            <a:spLocks noGrp="1"/>
          </p:cNvSpPr>
          <p:nvPr>
            <p:ph idx="1"/>
          </p:nvPr>
        </p:nvSpPr>
        <p:spPr>
          <a:xfrm>
            <a:off x="698643" y="801384"/>
            <a:ext cx="10701678" cy="5959012"/>
          </a:xfrm>
        </p:spPr>
        <p:txBody>
          <a:bodyPr>
            <a:normAutofit/>
          </a:bodyPr>
          <a:lstStyle/>
          <a:p>
            <a:pPr>
              <a:buFont typeface="Wingdings" pitchFamily="2" charset="2"/>
              <a:buChar char="Ø"/>
            </a:pPr>
            <a:r>
              <a:rPr lang="en-IN" dirty="0"/>
              <a:t>4. Provide cross-platform compatibility</a:t>
            </a:r>
            <a:endParaRPr lang="en-IN" b="1" dirty="0"/>
          </a:p>
          <a:p>
            <a:pPr marL="548640" lvl="2" indent="0">
              <a:buNone/>
            </a:pPr>
            <a:r>
              <a:rPr lang="en-IN" sz="1800" dirty="0"/>
              <a:t>The one major issue is if an application designed to run in a Docker container on Windows, then it can’t run on Linux or vice versa. However, Virtual machines are not subject to this limitation. So, this limitation makes Docker less attractive in some highly heterogeneous environments which are composed of both Windows and Linux servers.</a:t>
            </a:r>
          </a:p>
          <a:p>
            <a:pPr>
              <a:buFont typeface="Wingdings" pitchFamily="2" charset="2"/>
              <a:buChar char="Ø"/>
            </a:pPr>
            <a:r>
              <a:rPr lang="en-IN" dirty="0"/>
              <a:t>5. Run applications with graphical interfaces</a:t>
            </a:r>
            <a:endParaRPr lang="en-IN" b="1" dirty="0"/>
          </a:p>
          <a:p>
            <a:pPr marL="548640" lvl="2" indent="0">
              <a:buNone/>
            </a:pPr>
            <a:r>
              <a:rPr lang="en-IN" sz="1800" dirty="0"/>
              <a:t>In general, Docker is designed for hosting applications which run on the command line. Though we have a few ways (like X11 forwarding) by which we can make it possible to run a graphical interface inside a Docker container, however, this is clunky. Hence we can say, for applications that require rich interfaces, Docker is not a good solution.</a:t>
            </a:r>
          </a:p>
          <a:p>
            <a:pPr>
              <a:buFont typeface="Wingdings" pitchFamily="2" charset="2"/>
              <a:buChar char="Ø"/>
            </a:pPr>
            <a:r>
              <a:rPr lang="en-IN" dirty="0"/>
              <a:t>6. Solve all your security problems</a:t>
            </a:r>
            <a:endParaRPr lang="en-IN" b="1" dirty="0"/>
          </a:p>
          <a:p>
            <a:pPr marL="548640" lvl="2" indent="0">
              <a:buNone/>
            </a:pPr>
            <a:r>
              <a:rPr lang="en-IN" sz="1800" dirty="0"/>
              <a:t>In simple words,  we need to evaluate the Docker-specific security risks and make sure we can handle them before moving workloads to Docker. The reason behind it is that Docker creates new security challenges like the difficulty of monitoring multiple moving pieces within a large-scale, dynamic Docker environment</a:t>
            </a:r>
            <a:endParaRPr lang="en-US" sz="1800" dirty="0"/>
          </a:p>
        </p:txBody>
      </p:sp>
    </p:spTree>
    <p:extLst>
      <p:ext uri="{BB962C8B-B14F-4D97-AF65-F5344CB8AC3E}">
        <p14:creationId xmlns:p14="http://schemas.microsoft.com/office/powerpoint/2010/main" val="1283954587"/>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{F9101740-26CE-B140-8648-E6AF74703C2F}tf10001071</Template>
  <TotalTime>127</TotalTime>
  <Words>370</Words>
  <Application>Microsoft Macintosh PowerPoint</Application>
  <PresentationFormat>Widescreen</PresentationFormat>
  <Paragraphs>20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Gill Sans MT</vt:lpstr>
      <vt:lpstr>Impact</vt:lpstr>
      <vt:lpstr>Wingdings</vt:lpstr>
      <vt:lpstr>Badge</vt:lpstr>
      <vt:lpstr>Kubernetes</vt:lpstr>
      <vt:lpstr>Limitations of Docker </vt:lpstr>
      <vt:lpstr>Limitations of Docker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Limitations of Docker </dc:title>
  <dc:creator>Microsoft Office User</dc:creator>
  <cp:lastModifiedBy>Microsoft Office User</cp:lastModifiedBy>
  <cp:revision>3</cp:revision>
  <dcterms:created xsi:type="dcterms:W3CDTF">2020-05-07T07:44:44Z</dcterms:created>
  <dcterms:modified xsi:type="dcterms:W3CDTF">2020-05-07T09:51:54Z</dcterms:modified>
</cp:coreProperties>
</file>