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60" r:id="rId3"/>
    <p:sldId id="256" r:id="rId4"/>
    <p:sldId id="257" r:id="rId5"/>
    <p:sldId id="258" r:id="rId6"/>
    <p:sldId id="259"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2435" y="769620"/>
            <a:ext cx="5269865" cy="717550"/>
          </a:xfrm>
        </p:spPr>
        <p:txBody>
          <a:bodyPr>
            <a:normAutofit fontScale="90000"/>
          </a:bodyPr>
          <a:p>
            <a:pPr>
              <a:lnSpc>
                <a:spcPct val="150000"/>
              </a:lnSpc>
            </a:pPr>
            <a:r>
              <a:rPr lang="en-US" sz="2665"/>
              <a:t>Python Imaging Library</a:t>
            </a:r>
            <a:br>
              <a:rPr lang="en-US"/>
            </a:br>
            <a:endParaRPr lang="en-US"/>
          </a:p>
        </p:txBody>
      </p:sp>
      <p:sp>
        <p:nvSpPr>
          <p:cNvPr id="3" name="Content Placeholder 2"/>
          <p:cNvSpPr>
            <a:spLocks noGrp="1"/>
          </p:cNvSpPr>
          <p:nvPr>
            <p:ph idx="1"/>
          </p:nvPr>
        </p:nvSpPr>
        <p:spPr>
          <a:xfrm>
            <a:off x="5024755" y="5031105"/>
            <a:ext cx="7001510" cy="1579880"/>
          </a:xfrm>
        </p:spPr>
        <p:txBody>
          <a:bodyPr>
            <a:scene3d>
              <a:camera prst="orthographicFront"/>
              <a:lightRig rig="threePt" dir="t"/>
            </a:scene3d>
          </a:bodyPr>
          <a:p>
            <a:pPr marL="0" indent="0">
              <a:buNone/>
            </a:pPr>
            <a:r>
              <a:rPr lang="en-US"/>
              <a:t>	</a:t>
            </a:r>
            <a:r>
              <a:rPr lang="en-US" sz="2400" b="1">
                <a:ln/>
                <a:solidFill>
                  <a:schemeClr val="tx1"/>
                </a:solidFill>
                <a:effectLst>
                  <a:outerShdw blurRad="38100" dist="19050" dir="2700000" algn="tl" rotWithShape="0">
                    <a:schemeClr val="dk1">
                      <a:alpha val="40000"/>
                    </a:schemeClr>
                  </a:outerShdw>
                </a:effectLst>
              </a:rPr>
              <a:t>Shubham Baranwal</a:t>
            </a:r>
            <a:endParaRPr lang="en-US" sz="2400" b="1">
              <a:ln/>
              <a:solidFill>
                <a:schemeClr val="tx1"/>
              </a:solidFill>
              <a:effectLst>
                <a:outerShdw blurRad="38100" dist="19050" dir="2700000" algn="tl" rotWithShape="0">
                  <a:schemeClr val="dk1">
                    <a:alpha val="40000"/>
                  </a:schemeClr>
                </a:outerShdw>
              </a:effectLst>
            </a:endParaRPr>
          </a:p>
          <a:p>
            <a:pPr marL="0" indent="0">
              <a:buNone/>
            </a:pPr>
            <a:r>
              <a:rPr lang="en-US" sz="2400" b="1">
                <a:ln/>
                <a:solidFill>
                  <a:schemeClr val="tx1"/>
                </a:solidFill>
                <a:effectLst>
                  <a:outerShdw blurRad="38100" dist="19050" dir="2700000" algn="tl" rotWithShape="0">
                    <a:schemeClr val="dk1">
                      <a:alpha val="40000"/>
                    </a:schemeClr>
                  </a:outerShdw>
                </a:effectLst>
              </a:rPr>
              <a:t>	</a:t>
            </a:r>
            <a:r>
              <a:rPr lang="en-US" b="1">
                <a:ln/>
                <a:solidFill>
                  <a:schemeClr val="tx1"/>
                </a:solidFill>
                <a:effectLst>
                  <a:outerShdw blurRad="38100" dist="19050" dir="2700000" algn="tl" rotWithShape="0">
                    <a:schemeClr val="dk1">
                      <a:alpha val="40000"/>
                    </a:schemeClr>
                  </a:outerShdw>
                </a:effectLst>
              </a:rPr>
              <a:t>https://www.linkedin.com/in/shubham-151015/</a:t>
            </a:r>
            <a:endParaRPr lang="en-US" b="1">
              <a:ln/>
              <a:solidFill>
                <a:schemeClr val="tx1"/>
              </a:solidFill>
              <a:effectLst>
                <a:outerShdw blurRad="38100" dist="19050" dir="2700000" algn="tl" rotWithShape="0">
                  <a:schemeClr val="dk1">
                    <a:alpha val="40000"/>
                  </a:schemeClr>
                </a:outerShdw>
              </a:effectLst>
            </a:endParaRPr>
          </a:p>
          <a:p>
            <a:pPr marL="0" indent="0">
              <a:buNone/>
            </a:pPr>
            <a:r>
              <a:rPr lang="en-US" b="1">
                <a:ln/>
                <a:solidFill>
                  <a:schemeClr val="tx1"/>
                </a:solidFill>
                <a:effectLst>
                  <a:outerShdw blurRad="38100" dist="19050" dir="2700000" algn="tl" rotWithShape="0">
                    <a:schemeClr val="dk1">
                      <a:alpha val="40000"/>
                    </a:schemeClr>
                  </a:outerShdw>
                </a:effectLst>
              </a:rPr>
              <a:t>	</a:t>
            </a:r>
            <a:endParaRPr lang="en-US" b="1">
              <a:ln/>
              <a:solidFill>
                <a:schemeClr val="tx1"/>
              </a:solidFill>
              <a:effectLst>
                <a:outerShdw blurRad="38100" dist="19050" dir="2700000" algn="tl" rotWithShape="0">
                  <a:schemeClr val="dk1">
                    <a:alpha val="40000"/>
                  </a:schemeClr>
                </a:outerShdw>
              </a:effectLst>
            </a:endParaRPr>
          </a:p>
        </p:txBody>
      </p:sp>
      <p:sp>
        <p:nvSpPr>
          <p:cNvPr id="6" name="Rectangles 5"/>
          <p:cNvSpPr/>
          <p:nvPr/>
        </p:nvSpPr>
        <p:spPr>
          <a:xfrm>
            <a:off x="0" y="2536825"/>
            <a:ext cx="12192635" cy="1138555"/>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p>
            <a:pPr algn="ctr"/>
            <a:endParaRPr lang="en-US"/>
          </a:p>
        </p:txBody>
      </p:sp>
      <p:sp>
        <p:nvSpPr>
          <p:cNvPr id="7" name="Text Box 6"/>
          <p:cNvSpPr txBox="1"/>
          <p:nvPr/>
        </p:nvSpPr>
        <p:spPr>
          <a:xfrm>
            <a:off x="6610350" y="2691130"/>
            <a:ext cx="3829685" cy="829945"/>
          </a:xfrm>
          <a:prstGeom prst="rect">
            <a:avLst/>
          </a:prstGeom>
          <a:solidFill>
            <a:schemeClr val="bg2"/>
          </a:solidFill>
        </p:spPr>
        <p:txBody>
          <a:bodyPr wrap="square" rtlCol="0">
            <a:spAutoFit/>
          </a:bodyPr>
          <a:p>
            <a:r>
              <a:rPr lang="en-US"/>
              <a:t>		</a:t>
            </a:r>
            <a:r>
              <a:rPr lang="en-US" sz="4800"/>
              <a:t>PIL</a:t>
            </a:r>
            <a:endParaRPr lang="en-US" sz="4800"/>
          </a:p>
        </p:txBody>
      </p:sp>
      <p:pic>
        <p:nvPicPr>
          <p:cNvPr id="8" name="Picture 7" descr="board-g49c8d11b5_1920"/>
          <p:cNvPicPr>
            <a:picLocks noChangeAspect="1"/>
          </p:cNvPicPr>
          <p:nvPr/>
        </p:nvPicPr>
        <p:blipFill>
          <a:blip r:embed="rId1"/>
          <a:stretch>
            <a:fillRect/>
          </a:stretch>
        </p:blipFill>
        <p:spPr>
          <a:xfrm>
            <a:off x="238760" y="2160905"/>
            <a:ext cx="1993265" cy="188976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9700" y="838200"/>
            <a:ext cx="9144000" cy="1162685"/>
          </a:xfrm>
        </p:spPr>
        <p:txBody>
          <a:bodyPr>
            <a:normAutofit/>
          </a:bodyPr>
          <a:lstStyle/>
          <a:p>
            <a:r>
              <a:rPr lang="en-US" altLang="zh-CN" sz="5335">
                <a:ln/>
                <a:solidFill>
                  <a:schemeClr val="tx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rPr>
              <a:t>PILLOW Module</a:t>
            </a:r>
            <a:endParaRPr lang="en-US" altLang="zh-CN" sz="5335">
              <a:ln/>
              <a:solidFill>
                <a:schemeClr val="tx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endParaRPr>
          </a:p>
        </p:txBody>
      </p:sp>
      <p:sp>
        <p:nvSpPr>
          <p:cNvPr id="5" name="副标题 4"/>
          <p:cNvSpPr>
            <a:spLocks noGrp="1"/>
          </p:cNvSpPr>
          <p:nvPr>
            <p:ph type="subTitle" idx="1"/>
          </p:nvPr>
        </p:nvSpPr>
        <p:spPr>
          <a:xfrm>
            <a:off x="1309370" y="2664460"/>
            <a:ext cx="9144000" cy="2856865"/>
          </a:xfrm>
        </p:spPr>
        <p:txBody>
          <a:bodyPr>
            <a:noAutofit/>
          </a:bodyPr>
          <a:lstStyle/>
          <a:p>
            <a:pPr algn="l"/>
            <a:r>
              <a:rPr lang="en-US" altLang="zh-CN" sz="2400" b="1"/>
              <a:t>In today’s digital world, we come across lots of digital images. In case, we are working with Python programming language, it provides lot of image processing libraries to add image processing capabilities to digital images. Some of the most common image processing libraries are: OpenCV, Python Imaging Library (PIL), Scikit-image, Pillow. However, in this tutorial, we are only focusing on Pillow module and will try to explore various capabilities of this module.</a:t>
            </a:r>
            <a:endParaRPr lang="en-US" altLang="zh-CN"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t>What we are going to do today???</a:t>
            </a:r>
            <a:endParaRPr lang="en-US" sz="4800"/>
          </a:p>
        </p:txBody>
      </p:sp>
      <p:sp>
        <p:nvSpPr>
          <p:cNvPr id="3" name="Content Placeholder 2"/>
          <p:cNvSpPr>
            <a:spLocks noGrp="1"/>
          </p:cNvSpPr>
          <p:nvPr>
            <p:ph idx="1"/>
          </p:nvPr>
        </p:nvSpPr>
        <p:spPr/>
        <p:txBody>
          <a:bodyPr>
            <a:normAutofit fontScale="25000"/>
          </a:bodyPr>
          <a:p>
            <a:r>
              <a:rPr lang="en-US" sz="9600"/>
              <a:t>Python Pillow — Installing Pillow using pip      </a:t>
            </a:r>
            <a:endParaRPr lang="en-US" sz="9600"/>
          </a:p>
          <a:p>
            <a:r>
              <a:rPr lang="en-US" sz="9600"/>
              <a:t>Python Pillow — Using Image Module ,Opening, rotating and displaying an image Attributes of Image Module      </a:t>
            </a:r>
            <a:endParaRPr lang="en-US" sz="9600"/>
          </a:p>
          <a:p>
            <a:r>
              <a:rPr lang="en-US" sz="9600"/>
              <a:t>Python Pillow — Working with Images, Reading an Image and Saving an Image </a:t>
            </a:r>
            <a:endParaRPr lang="en-US" sz="9600"/>
          </a:p>
          <a:p>
            <a:r>
              <a:rPr lang="en-US" sz="9600"/>
              <a:t>Python Pillow — Creating Thumbnails          </a:t>
            </a:r>
            <a:endParaRPr lang="en-US" sz="9600"/>
          </a:p>
          <a:p>
            <a:r>
              <a:rPr lang="en-US" sz="9600"/>
              <a:t>Python Pillow — Merging Images    </a:t>
            </a:r>
            <a:endParaRPr lang="en-US" sz="9600"/>
          </a:p>
          <a:p>
            <a:r>
              <a:rPr lang="en-US" sz="9600"/>
              <a:t>Python Pillow — Blur an Image ,Simple blur Box blur Gaussian Blur  </a:t>
            </a:r>
            <a:endParaRPr lang="en-US" sz="9600"/>
          </a:p>
          <a:p>
            <a:r>
              <a:rPr lang="en-US" sz="9600"/>
              <a:t>Python Pillow — Cropping an Image  </a:t>
            </a:r>
            <a:endParaRPr lang="en-US" sz="9600"/>
          </a:p>
          <a:p>
            <a:r>
              <a:rPr lang="en-US" sz="9600"/>
              <a:t>Python Pillow — Flip and Rotate Images      </a:t>
            </a:r>
            <a:endParaRPr lang="en-US" sz="9600"/>
          </a:p>
          <a:p>
            <a:endParaRPr lang="en-US" sz="9600"/>
          </a:p>
          <a:p>
            <a:endParaRPr lang="en-US" sz="9600"/>
          </a:p>
        </p:txBody>
      </p:sp>
      <p:sp>
        <p:nvSpPr>
          <p:cNvPr id="4" name="Text Box 3"/>
          <p:cNvSpPr txBox="1"/>
          <p:nvPr/>
        </p:nvSpPr>
        <p:spPr>
          <a:xfrm>
            <a:off x="410845" y="5193030"/>
            <a:ext cx="309880" cy="368300"/>
          </a:xfrm>
          <a:prstGeom prst="rect">
            <a:avLst/>
          </a:prstGeom>
          <a:noFill/>
        </p:spPr>
        <p:txBody>
          <a:bodyPr wrap="non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4615"/>
            <a:ext cx="10515600" cy="6496685"/>
          </a:xfrm>
        </p:spPr>
        <p:txBody>
          <a:bodyPr>
            <a:normAutofit fontScale="25000"/>
          </a:bodyPr>
          <a:p>
            <a:r>
              <a:rPr lang="en-US" sz="9600">
                <a:sym typeface="+mn-ea"/>
              </a:rPr>
              <a:t>Python Pillow — Resizing an Image Resize and save the resized image             </a:t>
            </a:r>
            <a:endParaRPr lang="en-US" sz="9600"/>
          </a:p>
          <a:p>
            <a:r>
              <a:rPr lang="en-US" sz="9600">
                <a:sym typeface="+mn-ea"/>
              </a:rPr>
              <a:t>Python Pillow — Adding Filters to an Image   , iiiPython Pillow</a:t>
            </a:r>
            <a:endParaRPr lang="en-US" sz="9600"/>
          </a:p>
          <a:p>
            <a:pPr lvl="1">
              <a:buSzPct val="65000"/>
              <a:buFont typeface="Arial" panose="02080604020202020204" pitchFamily="34" charset="0"/>
              <a:buChar char="•"/>
            </a:pPr>
            <a:r>
              <a:rPr lang="en-US" sz="8640">
                <a:sym typeface="+mn-ea"/>
              </a:rPr>
              <a:t>Filters    </a:t>
            </a:r>
            <a:endParaRPr lang="en-US" sz="8640"/>
          </a:p>
          <a:p>
            <a:pPr lvl="1">
              <a:buSzPct val="65000"/>
              <a:buFont typeface="Arial" panose="02080604020202020204" pitchFamily="34" charset="0"/>
              <a:buChar char="•"/>
            </a:pPr>
            <a:r>
              <a:rPr lang="en-US" sz="8640">
                <a:sym typeface="+mn-ea"/>
              </a:rPr>
              <a:t>Python img.filter(CONTOUR) method    </a:t>
            </a:r>
            <a:endParaRPr lang="en-US" sz="8640"/>
          </a:p>
          <a:p>
            <a:pPr lvl="1">
              <a:buSzPct val="65000"/>
              <a:buFont typeface="Arial" panose="02080604020202020204" pitchFamily="34" charset="0"/>
              <a:buChar char="•"/>
            </a:pPr>
            <a:r>
              <a:rPr lang="en-US" sz="8640">
                <a:sym typeface="+mn-ea"/>
              </a:rPr>
              <a:t>Python img.filter(DETAIL) method     </a:t>
            </a:r>
            <a:endParaRPr lang="en-US" sz="8640"/>
          </a:p>
          <a:p>
            <a:pPr lvl="1">
              <a:buSzPct val="65000"/>
              <a:buFont typeface="Arial" panose="02080604020202020204" pitchFamily="34" charset="0"/>
              <a:buChar char="•"/>
            </a:pPr>
            <a:r>
              <a:rPr lang="en-US" sz="8640">
                <a:sym typeface="+mn-ea"/>
              </a:rPr>
              <a:t>Python img.filter(EDGE_ENHANCE) method  </a:t>
            </a:r>
            <a:endParaRPr lang="en-US" sz="8640"/>
          </a:p>
          <a:p>
            <a:pPr lvl="1">
              <a:buSzPct val="65000"/>
              <a:buFont typeface="Arial" panose="02080604020202020204" pitchFamily="34" charset="0"/>
              <a:buChar char="•"/>
            </a:pPr>
            <a:r>
              <a:rPr lang="en-US" sz="8640">
                <a:sym typeface="+mn-ea"/>
              </a:rPr>
              <a:t>Python img.filter(EDGE_ENHANCE_MORE) method     </a:t>
            </a:r>
            <a:endParaRPr lang="en-US" sz="8640"/>
          </a:p>
          <a:p>
            <a:pPr lvl="1">
              <a:buSzPct val="65000"/>
              <a:buFont typeface="Arial" panose="02080604020202020204" pitchFamily="34" charset="0"/>
              <a:buChar char="•"/>
            </a:pPr>
            <a:r>
              <a:rPr lang="en-US" sz="8640">
                <a:sym typeface="+mn-ea"/>
              </a:rPr>
              <a:t>Python img.filter(EMBOSS) method     </a:t>
            </a:r>
            <a:endParaRPr lang="en-US" sz="8640"/>
          </a:p>
          <a:p>
            <a:pPr lvl="1">
              <a:buSzPct val="65000"/>
              <a:buFont typeface="Arial" panose="02080604020202020204" pitchFamily="34" charset="0"/>
              <a:buChar char="•"/>
            </a:pPr>
            <a:r>
              <a:rPr lang="en-US" sz="8640">
                <a:sym typeface="+mn-ea"/>
              </a:rPr>
              <a:t>Python img.filter(FIND_EDGES) method   </a:t>
            </a:r>
            <a:endParaRPr lang="en-US" sz="8640"/>
          </a:p>
          <a:p>
            <a:pPr lvl="1">
              <a:buSzPct val="65000"/>
              <a:buFont typeface="Arial" panose="02080604020202020204" pitchFamily="34" charset="0"/>
              <a:buChar char="•"/>
            </a:pPr>
            <a:r>
              <a:rPr lang="en-US" sz="8640">
                <a:sym typeface="+mn-ea"/>
              </a:rPr>
              <a:t>Python img.filter(SMOOTH) method     </a:t>
            </a:r>
            <a:endParaRPr lang="en-US" sz="8640"/>
          </a:p>
          <a:p>
            <a:pPr lvl="1">
              <a:buSzPct val="65000"/>
              <a:buFont typeface="Arial" panose="02080604020202020204" pitchFamily="34" charset="0"/>
              <a:buChar char="•"/>
            </a:pPr>
            <a:r>
              <a:rPr lang="en-US" sz="8640">
                <a:sym typeface="+mn-ea"/>
              </a:rPr>
              <a:t>Python img.filter(SHARPEN) method     </a:t>
            </a:r>
            <a:endParaRPr lang="en-US" sz="8640"/>
          </a:p>
          <a:p>
            <a:r>
              <a:rPr lang="en-US" sz="9600">
                <a:sym typeface="+mn-ea"/>
              </a:rPr>
              <a:t>Python Pillow — Colors on an Image   Color Names  </a:t>
            </a:r>
            <a:endParaRPr lang="en-US" sz="9600"/>
          </a:p>
          <a:p>
            <a:pPr lvl="1">
              <a:buSzPct val="65000"/>
              <a:buFont typeface="Arial" panose="02080604020202020204" pitchFamily="34" charset="0"/>
              <a:buChar char="•"/>
            </a:pPr>
            <a:r>
              <a:rPr lang="en-US" sz="9600">
                <a:sym typeface="+mn-ea"/>
              </a:rPr>
              <a:t>ImageColor.getrgb() Method      </a:t>
            </a:r>
            <a:endParaRPr lang="en-US" sz="9600"/>
          </a:p>
          <a:p>
            <a:pPr lvl="1">
              <a:buSzPct val="65000"/>
              <a:buFont typeface="Arial" panose="02080604020202020204" pitchFamily="34" charset="0"/>
              <a:buChar char="•"/>
            </a:pPr>
            <a:r>
              <a:rPr lang="en-US" sz="9600">
                <a:sym typeface="+mn-ea"/>
              </a:rPr>
              <a:t>ImageColor. getcolor() Method    </a:t>
            </a:r>
            <a:endParaRPr lang="en-US" sz="9600">
              <a:sym typeface="+mn-ea"/>
            </a:endParaRPr>
          </a:p>
          <a:p>
            <a:pPr marL="0" lvl="0" indent="0">
              <a:buSzPct val="65000"/>
              <a:buFont typeface="Arial" panose="02080604020202020204" pitchFamily="34" charset="0"/>
              <a:buNone/>
            </a:pPr>
            <a:r>
              <a:rPr lang="en-US" sz="9600">
                <a:sym typeface="+mn-ea"/>
              </a:rPr>
              <a:t>  </a:t>
            </a:r>
            <a:endParaRPr lang="en-US" sz="9600"/>
          </a:p>
          <a:p>
            <a:endParaRPr lang="en-US" sz="9600"/>
          </a:p>
          <a:p>
            <a:endParaRPr lang="en-US" sz="9600"/>
          </a:p>
        </p:txBody>
      </p:sp>
      <p:sp>
        <p:nvSpPr>
          <p:cNvPr id="4" name="Text Box 3"/>
          <p:cNvSpPr txBox="1"/>
          <p:nvPr/>
        </p:nvSpPr>
        <p:spPr>
          <a:xfrm>
            <a:off x="2540000" y="2085975"/>
            <a:ext cx="309880" cy="368300"/>
          </a:xfrm>
          <a:prstGeom prst="rect">
            <a:avLst/>
          </a:prstGeom>
          <a:noFill/>
        </p:spPr>
        <p:txBody>
          <a:bodyPr wrap="non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91465"/>
            <a:ext cx="10515600" cy="5885815"/>
          </a:xfrm>
        </p:spPr>
        <p:txBody>
          <a:bodyPr>
            <a:noAutofit/>
          </a:bodyPr>
          <a:p>
            <a:r>
              <a:rPr lang="en-US" sz="2400"/>
              <a:t>Python Pillow — ImageDraw Module     Canvas   Drawing Shapes using ‘ImageDraw’ module           </a:t>
            </a:r>
            <a:endParaRPr lang="en-US" sz="2400"/>
          </a:p>
          <a:p>
            <a:r>
              <a:rPr lang="en-US" sz="2400"/>
              <a:t>Python Pillow — Writing Text on Image      </a:t>
            </a:r>
            <a:endParaRPr lang="en-US" sz="2400"/>
          </a:p>
          <a:p>
            <a:pPr lvl="1"/>
            <a:r>
              <a:rPr lang="en-US" sz="2160"/>
              <a:t>Selecting the font         </a:t>
            </a:r>
            <a:endParaRPr lang="en-US" sz="2400"/>
          </a:p>
          <a:p>
            <a:r>
              <a:rPr lang="en-US" sz="2400"/>
              <a:t>Python Pillow — M L with Numpy   </a:t>
            </a:r>
            <a:endParaRPr lang="en-US" sz="2400"/>
          </a:p>
          <a:p>
            <a:pPr lvl="1"/>
            <a:r>
              <a:rPr lang="en-US" sz="2160"/>
              <a:t>Creating image from Numpy Array        </a:t>
            </a:r>
            <a:endParaRPr lang="en-US" sz="2160"/>
          </a:p>
          <a:p>
            <a:pPr lvl="1"/>
            <a:r>
              <a:rPr lang="en-US" sz="2160"/>
              <a:t>Creating greyscale images            </a:t>
            </a:r>
            <a:endParaRPr lang="en-US" sz="2160"/>
          </a:p>
          <a:p>
            <a:pPr lvl="1"/>
            <a:r>
              <a:rPr lang="en-US" sz="2160"/>
              <a:t>Creating numpy array from an Image    </a:t>
            </a:r>
            <a:endParaRPr lang="en-US" sz="216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1956</Words>
  <Application>WPS Presentation</Application>
  <PresentationFormat>宽屏</PresentationFormat>
  <Paragraphs>51</Paragraphs>
  <Slides>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vt:i4>
      </vt:variant>
    </vt:vector>
  </HeadingPairs>
  <TitlesOfParts>
    <vt:vector size="25" baseType="lpstr">
      <vt:lpstr>Arial</vt:lpstr>
      <vt:lpstr>SimSun</vt:lpstr>
      <vt:lpstr>Wingdings</vt:lpstr>
      <vt:lpstr>Nimbus Roman No9 L</vt:lpstr>
      <vt:lpstr>Arial Black</vt:lpstr>
      <vt:lpstr>Microsoft YaHei</vt:lpstr>
      <vt:lpstr>Droid Sans Fallback</vt:lpstr>
      <vt:lpstr>Arial Unicode MS</vt:lpstr>
      <vt:lpstr>SimSun</vt:lpstr>
      <vt:lpstr>AnjaliOldLipi</vt:lpstr>
      <vt:lpstr>C059</vt:lpstr>
      <vt:lpstr>Chandas</vt:lpstr>
      <vt:lpstr>Courier 10 Pitch</vt:lpstr>
      <vt:lpstr>Chilanka</vt:lpstr>
      <vt:lpstr>D050000L</vt:lpstr>
      <vt:lpstr>DejaVu Math TeX Gyre</vt:lpstr>
      <vt:lpstr>DejaVu Sans</vt:lpstr>
      <vt:lpstr>Abyssinica SIL</vt:lpstr>
      <vt:lpstr>OpenSymbol</vt:lpstr>
      <vt:lpstr>Office Theme</vt:lpstr>
      <vt:lpstr>PowerPoint 演示文稿</vt:lpstr>
      <vt:lpstr>PILLOW Module</vt:lpstr>
      <vt:lpstr>What we are going to do???</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shubham</cp:lastModifiedBy>
  <cp:revision>12</cp:revision>
  <dcterms:created xsi:type="dcterms:W3CDTF">2022-07-06T02:40:29Z</dcterms:created>
  <dcterms:modified xsi:type="dcterms:W3CDTF">2022-07-06T02:40:29Z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