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2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9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4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9630-D39D-481A-8963-758848A7A60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455A-47B1-48A6-8230-ADD53AB9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Busan</dc:creator>
  <cp:lastModifiedBy>Busan</cp:lastModifiedBy>
  <cp:revision>2</cp:revision>
  <dcterms:created xsi:type="dcterms:W3CDTF">2023-09-22T01:58:50Z</dcterms:created>
  <dcterms:modified xsi:type="dcterms:W3CDTF">2023-09-22T01:59:09Z</dcterms:modified>
</cp:coreProperties>
</file>