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32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2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8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5204-8870-4832-9AA5-6E0D9B3C39F0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09D4-E514-44DD-95AA-2799F34C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6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7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52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99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4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9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7143" cy="69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2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Busan</dc:creator>
  <cp:lastModifiedBy>Busan</cp:lastModifiedBy>
  <cp:revision>2</cp:revision>
  <dcterms:created xsi:type="dcterms:W3CDTF">2023-09-14T08:47:09Z</dcterms:created>
  <dcterms:modified xsi:type="dcterms:W3CDTF">2023-09-14T10:43:46Z</dcterms:modified>
</cp:coreProperties>
</file>