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8" r:id="rId4"/>
    <p:sldId id="259" r:id="rId5"/>
    <p:sldId id="260" r:id="rId6"/>
    <p:sldId id="262" r:id="rId7"/>
    <p:sldId id="272" r:id="rId8"/>
    <p:sldId id="267" r:id="rId9"/>
    <p:sldId id="269"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8" r:id="rId25"/>
    <p:sldId id="287" r:id="rId26"/>
    <p:sldId id="289" r:id="rId27"/>
    <p:sldId id="264" r:id="rId28"/>
    <p:sldId id="265"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59"/>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aseemmishra\Downloads\competition_VfIpjyh\train_label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seemmishra\Downloads\competition_VfIpjyh\train_featur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[train_labels.csv]Sheet1!PivotTable1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Sheet1!$A$3</c:f>
              <c:strCache>
                <c:ptCount val="1"/>
                <c:pt idx="0">
                  <c:v>Antelope Duiker</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Total</c:v>
                </c:pt>
              </c:strCache>
            </c:strRef>
          </c:cat>
          <c:val>
            <c:numRef>
              <c:f>Sheet1!$A$4</c:f>
              <c:numCache>
                <c:formatCode>General</c:formatCode>
                <c:ptCount val="1"/>
                <c:pt idx="0">
                  <c:v>2474</c:v>
                </c:pt>
              </c:numCache>
            </c:numRef>
          </c:val>
          <c:extLst>
            <c:ext xmlns:c16="http://schemas.microsoft.com/office/drawing/2014/chart" uri="{C3380CC4-5D6E-409C-BE32-E72D297353CC}">
              <c16:uniqueId val="{00000000-CD2C-714D-BF8D-A7D812F03080}"/>
            </c:ext>
          </c:extLst>
        </c:ser>
        <c:ser>
          <c:idx val="1"/>
          <c:order val="1"/>
          <c:tx>
            <c:strRef>
              <c:f>Sheet1!$B$3</c:f>
              <c:strCache>
                <c:ptCount val="1"/>
                <c:pt idx="0">
                  <c:v>Blanks</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Total</c:v>
                </c:pt>
              </c:strCache>
            </c:strRef>
          </c:cat>
          <c:val>
            <c:numRef>
              <c:f>Sheet1!$B$4</c:f>
              <c:numCache>
                <c:formatCode>General</c:formatCode>
                <c:ptCount val="1"/>
                <c:pt idx="0">
                  <c:v>2213</c:v>
                </c:pt>
              </c:numCache>
            </c:numRef>
          </c:val>
          <c:extLst>
            <c:ext xmlns:c16="http://schemas.microsoft.com/office/drawing/2014/chart" uri="{C3380CC4-5D6E-409C-BE32-E72D297353CC}">
              <c16:uniqueId val="{00000001-CD2C-714D-BF8D-A7D812F03080}"/>
            </c:ext>
          </c:extLst>
        </c:ser>
        <c:ser>
          <c:idx val="2"/>
          <c:order val="2"/>
          <c:tx>
            <c:strRef>
              <c:f>Sheet1!$C$3</c:f>
              <c:strCache>
                <c:ptCount val="1"/>
                <c:pt idx="0">
                  <c:v>Civet Genet</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Total</c:v>
                </c:pt>
              </c:strCache>
            </c:strRef>
          </c:cat>
          <c:val>
            <c:numRef>
              <c:f>Sheet1!$C$4</c:f>
              <c:numCache>
                <c:formatCode>General</c:formatCode>
                <c:ptCount val="1"/>
                <c:pt idx="0">
                  <c:v>2423</c:v>
                </c:pt>
              </c:numCache>
            </c:numRef>
          </c:val>
          <c:extLst>
            <c:ext xmlns:c16="http://schemas.microsoft.com/office/drawing/2014/chart" uri="{C3380CC4-5D6E-409C-BE32-E72D297353CC}">
              <c16:uniqueId val="{00000002-CD2C-714D-BF8D-A7D812F03080}"/>
            </c:ext>
          </c:extLst>
        </c:ser>
        <c:ser>
          <c:idx val="3"/>
          <c:order val="3"/>
          <c:tx>
            <c:strRef>
              <c:f>Sheet1!$D$3</c:f>
              <c:strCache>
                <c:ptCount val="1"/>
                <c:pt idx="0">
                  <c:v>Birds</c:v>
                </c:pt>
              </c:strCache>
            </c:strRef>
          </c:tx>
          <c:spPr>
            <a:solidFill>
              <a:schemeClr val="accent4">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Total</c:v>
                </c:pt>
              </c:strCache>
            </c:strRef>
          </c:cat>
          <c:val>
            <c:numRef>
              <c:f>Sheet1!$D$4</c:f>
              <c:numCache>
                <c:formatCode>General</c:formatCode>
                <c:ptCount val="1"/>
                <c:pt idx="0">
                  <c:v>1641</c:v>
                </c:pt>
              </c:numCache>
            </c:numRef>
          </c:val>
          <c:extLst>
            <c:ext xmlns:c16="http://schemas.microsoft.com/office/drawing/2014/chart" uri="{C3380CC4-5D6E-409C-BE32-E72D297353CC}">
              <c16:uniqueId val="{00000003-CD2C-714D-BF8D-A7D812F03080}"/>
            </c:ext>
          </c:extLst>
        </c:ser>
        <c:ser>
          <c:idx val="4"/>
          <c:order val="4"/>
          <c:tx>
            <c:strRef>
              <c:f>Sheet1!$E$3</c:f>
              <c:strCache>
                <c:ptCount val="1"/>
                <c:pt idx="0">
                  <c:v>Hogs</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Total</c:v>
                </c:pt>
              </c:strCache>
            </c:strRef>
          </c:cat>
          <c:val>
            <c:numRef>
              <c:f>Sheet1!$E$4</c:f>
              <c:numCache>
                <c:formatCode>General</c:formatCode>
                <c:ptCount val="1"/>
                <c:pt idx="0">
                  <c:v>978</c:v>
                </c:pt>
              </c:numCache>
            </c:numRef>
          </c:val>
          <c:extLst>
            <c:ext xmlns:c16="http://schemas.microsoft.com/office/drawing/2014/chart" uri="{C3380CC4-5D6E-409C-BE32-E72D297353CC}">
              <c16:uniqueId val="{00000004-CD2C-714D-BF8D-A7D812F03080}"/>
            </c:ext>
          </c:extLst>
        </c:ser>
        <c:ser>
          <c:idx val="5"/>
          <c:order val="5"/>
          <c:tx>
            <c:strRef>
              <c:f>Sheet1!$F$3</c:f>
              <c:strCache>
                <c:ptCount val="1"/>
                <c:pt idx="0">
                  <c:v>Leopards</c:v>
                </c:pt>
              </c:strCache>
            </c:strRef>
          </c:tx>
          <c:spPr>
            <a:solidFill>
              <a:schemeClr val="accent6">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Total</c:v>
                </c:pt>
              </c:strCache>
            </c:strRef>
          </c:cat>
          <c:val>
            <c:numRef>
              <c:f>Sheet1!$F$4</c:f>
              <c:numCache>
                <c:formatCode>General</c:formatCode>
                <c:ptCount val="1"/>
                <c:pt idx="0">
                  <c:v>2254</c:v>
                </c:pt>
              </c:numCache>
            </c:numRef>
          </c:val>
          <c:extLst>
            <c:ext xmlns:c16="http://schemas.microsoft.com/office/drawing/2014/chart" uri="{C3380CC4-5D6E-409C-BE32-E72D297353CC}">
              <c16:uniqueId val="{00000005-CD2C-714D-BF8D-A7D812F03080}"/>
            </c:ext>
          </c:extLst>
        </c:ser>
        <c:ser>
          <c:idx val="6"/>
          <c:order val="6"/>
          <c:tx>
            <c:strRef>
              <c:f>Sheet1!$G$3</c:f>
              <c:strCache>
                <c:ptCount val="1"/>
                <c:pt idx="0">
                  <c:v>Monkey Prosimian</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Total</c:v>
                </c:pt>
              </c:strCache>
            </c:strRef>
          </c:cat>
          <c:val>
            <c:numRef>
              <c:f>Sheet1!$G$4</c:f>
              <c:numCache>
                <c:formatCode>General</c:formatCode>
                <c:ptCount val="1"/>
                <c:pt idx="0">
                  <c:v>2492</c:v>
                </c:pt>
              </c:numCache>
            </c:numRef>
          </c:val>
          <c:extLst>
            <c:ext xmlns:c16="http://schemas.microsoft.com/office/drawing/2014/chart" uri="{C3380CC4-5D6E-409C-BE32-E72D297353CC}">
              <c16:uniqueId val="{00000006-CD2C-714D-BF8D-A7D812F03080}"/>
            </c:ext>
          </c:extLst>
        </c:ser>
        <c:ser>
          <c:idx val="7"/>
          <c:order val="7"/>
          <c:tx>
            <c:strRef>
              <c:f>Sheet1!$H$3</c:f>
              <c:strCache>
                <c:ptCount val="1"/>
                <c:pt idx="0">
                  <c:v>Rodents</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c:f>
              <c:strCache>
                <c:ptCount val="1"/>
                <c:pt idx="0">
                  <c:v>Total</c:v>
                </c:pt>
              </c:strCache>
            </c:strRef>
          </c:cat>
          <c:val>
            <c:numRef>
              <c:f>Sheet1!$H$4</c:f>
              <c:numCache>
                <c:formatCode>General</c:formatCode>
                <c:ptCount val="1"/>
                <c:pt idx="0">
                  <c:v>2013</c:v>
                </c:pt>
              </c:numCache>
            </c:numRef>
          </c:val>
          <c:extLst>
            <c:ext xmlns:c16="http://schemas.microsoft.com/office/drawing/2014/chart" uri="{C3380CC4-5D6E-409C-BE32-E72D297353CC}">
              <c16:uniqueId val="{00000007-CD2C-714D-BF8D-A7D812F03080}"/>
            </c:ext>
          </c:extLst>
        </c:ser>
        <c:dLbls>
          <c:showLegendKey val="0"/>
          <c:showVal val="0"/>
          <c:showCatName val="0"/>
          <c:showSerName val="0"/>
          <c:showPercent val="0"/>
          <c:showBubbleSize val="0"/>
        </c:dLbls>
        <c:gapWidth val="219"/>
        <c:overlap val="-27"/>
        <c:axId val="745727424"/>
        <c:axId val="1646760191"/>
      </c:barChart>
      <c:catAx>
        <c:axId val="745727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760191"/>
        <c:crosses val="autoZero"/>
        <c:auto val="1"/>
        <c:lblAlgn val="ctr"/>
        <c:lblOffset val="100"/>
        <c:noMultiLvlLbl val="0"/>
      </c:catAx>
      <c:valAx>
        <c:axId val="1646760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5727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[train_features.csv]Sheet1!PivotTable2</c:name>
    <c:fmtId val="5"/>
  </c:pivotSource>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a:t>Images on Each site</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Sheet1!$A$4:$A$152</c:f>
              <c:strCache>
                <c:ptCount val="148"/>
                <c:pt idx="0">
                  <c:v>S0001</c:v>
                </c:pt>
                <c:pt idx="1">
                  <c:v>S0002</c:v>
                </c:pt>
                <c:pt idx="2">
                  <c:v>S0003</c:v>
                </c:pt>
                <c:pt idx="3">
                  <c:v>S0004</c:v>
                </c:pt>
                <c:pt idx="4">
                  <c:v>S0005</c:v>
                </c:pt>
                <c:pt idx="5">
                  <c:v>S0006</c:v>
                </c:pt>
                <c:pt idx="6">
                  <c:v>S0007</c:v>
                </c:pt>
                <c:pt idx="7">
                  <c:v>S0008</c:v>
                </c:pt>
                <c:pt idx="8">
                  <c:v>S0009</c:v>
                </c:pt>
                <c:pt idx="9">
                  <c:v>S0010</c:v>
                </c:pt>
                <c:pt idx="10">
                  <c:v>S0013</c:v>
                </c:pt>
                <c:pt idx="11">
                  <c:v>S0014</c:v>
                </c:pt>
                <c:pt idx="12">
                  <c:v>S0015</c:v>
                </c:pt>
                <c:pt idx="13">
                  <c:v>S0016</c:v>
                </c:pt>
                <c:pt idx="14">
                  <c:v>S0017</c:v>
                </c:pt>
                <c:pt idx="15">
                  <c:v>S0018</c:v>
                </c:pt>
                <c:pt idx="16">
                  <c:v>S0019</c:v>
                </c:pt>
                <c:pt idx="17">
                  <c:v>S0020</c:v>
                </c:pt>
                <c:pt idx="18">
                  <c:v>S0021</c:v>
                </c:pt>
                <c:pt idx="19">
                  <c:v>S0022</c:v>
                </c:pt>
                <c:pt idx="20">
                  <c:v>S0023</c:v>
                </c:pt>
                <c:pt idx="21">
                  <c:v>S0024</c:v>
                </c:pt>
                <c:pt idx="22">
                  <c:v>S0025</c:v>
                </c:pt>
                <c:pt idx="23">
                  <c:v>S0026</c:v>
                </c:pt>
                <c:pt idx="24">
                  <c:v>S0027</c:v>
                </c:pt>
                <c:pt idx="25">
                  <c:v>S0028</c:v>
                </c:pt>
                <c:pt idx="26">
                  <c:v>S0029</c:v>
                </c:pt>
                <c:pt idx="27">
                  <c:v>S0030</c:v>
                </c:pt>
                <c:pt idx="28">
                  <c:v>S0031</c:v>
                </c:pt>
                <c:pt idx="29">
                  <c:v>S0032</c:v>
                </c:pt>
                <c:pt idx="30">
                  <c:v>S0035</c:v>
                </c:pt>
                <c:pt idx="31">
                  <c:v>S0036</c:v>
                </c:pt>
                <c:pt idx="32">
                  <c:v>S0038</c:v>
                </c:pt>
                <c:pt idx="33">
                  <c:v>S0042</c:v>
                </c:pt>
                <c:pt idx="34">
                  <c:v>S0043</c:v>
                </c:pt>
                <c:pt idx="35">
                  <c:v>S0044</c:v>
                </c:pt>
                <c:pt idx="36">
                  <c:v>S0045</c:v>
                </c:pt>
                <c:pt idx="37">
                  <c:v>S0046</c:v>
                </c:pt>
                <c:pt idx="38">
                  <c:v>S0047</c:v>
                </c:pt>
                <c:pt idx="39">
                  <c:v>S0049</c:v>
                </c:pt>
                <c:pt idx="40">
                  <c:v>S0050</c:v>
                </c:pt>
                <c:pt idx="41">
                  <c:v>S0051</c:v>
                </c:pt>
                <c:pt idx="42">
                  <c:v>S0053</c:v>
                </c:pt>
                <c:pt idx="43">
                  <c:v>S0054</c:v>
                </c:pt>
                <c:pt idx="44">
                  <c:v>S0056</c:v>
                </c:pt>
                <c:pt idx="45">
                  <c:v>S0059</c:v>
                </c:pt>
                <c:pt idx="46">
                  <c:v>S0060</c:v>
                </c:pt>
                <c:pt idx="47">
                  <c:v>S0061</c:v>
                </c:pt>
                <c:pt idx="48">
                  <c:v>S0062</c:v>
                </c:pt>
                <c:pt idx="49">
                  <c:v>S0063</c:v>
                </c:pt>
                <c:pt idx="50">
                  <c:v>S0068</c:v>
                </c:pt>
                <c:pt idx="51">
                  <c:v>S0069</c:v>
                </c:pt>
                <c:pt idx="52">
                  <c:v>S0070</c:v>
                </c:pt>
                <c:pt idx="53">
                  <c:v>S0071</c:v>
                </c:pt>
                <c:pt idx="54">
                  <c:v>S0073</c:v>
                </c:pt>
                <c:pt idx="55">
                  <c:v>S0074</c:v>
                </c:pt>
                <c:pt idx="56">
                  <c:v>S0075</c:v>
                </c:pt>
                <c:pt idx="57">
                  <c:v>S0076</c:v>
                </c:pt>
                <c:pt idx="58">
                  <c:v>S0077</c:v>
                </c:pt>
                <c:pt idx="59">
                  <c:v>S0078</c:v>
                </c:pt>
                <c:pt idx="60">
                  <c:v>S0079</c:v>
                </c:pt>
                <c:pt idx="61">
                  <c:v>S0080</c:v>
                </c:pt>
                <c:pt idx="62">
                  <c:v>S0081</c:v>
                </c:pt>
                <c:pt idx="63">
                  <c:v>S0083</c:v>
                </c:pt>
                <c:pt idx="64">
                  <c:v>S0084</c:v>
                </c:pt>
                <c:pt idx="65">
                  <c:v>S0085</c:v>
                </c:pt>
                <c:pt idx="66">
                  <c:v>S0088</c:v>
                </c:pt>
                <c:pt idx="67">
                  <c:v>S0089</c:v>
                </c:pt>
                <c:pt idx="68">
                  <c:v>S0092</c:v>
                </c:pt>
                <c:pt idx="69">
                  <c:v>S0093</c:v>
                </c:pt>
                <c:pt idx="70">
                  <c:v>S0094</c:v>
                </c:pt>
                <c:pt idx="71">
                  <c:v>S0095</c:v>
                </c:pt>
                <c:pt idx="72">
                  <c:v>S0096</c:v>
                </c:pt>
                <c:pt idx="73">
                  <c:v>S0097</c:v>
                </c:pt>
                <c:pt idx="74">
                  <c:v>S0098</c:v>
                </c:pt>
                <c:pt idx="75">
                  <c:v>S0101</c:v>
                </c:pt>
                <c:pt idx="76">
                  <c:v>S0102</c:v>
                </c:pt>
                <c:pt idx="77">
                  <c:v>S0104</c:v>
                </c:pt>
                <c:pt idx="78">
                  <c:v>S0105</c:v>
                </c:pt>
                <c:pt idx="79">
                  <c:v>S0106</c:v>
                </c:pt>
                <c:pt idx="80">
                  <c:v>S0107</c:v>
                </c:pt>
                <c:pt idx="81">
                  <c:v>S0108</c:v>
                </c:pt>
                <c:pt idx="82">
                  <c:v>S0110</c:v>
                </c:pt>
                <c:pt idx="83">
                  <c:v>S0112</c:v>
                </c:pt>
                <c:pt idx="84">
                  <c:v>S0113</c:v>
                </c:pt>
                <c:pt idx="85">
                  <c:v>S0115</c:v>
                </c:pt>
                <c:pt idx="86">
                  <c:v>S0117</c:v>
                </c:pt>
                <c:pt idx="87">
                  <c:v>S0119</c:v>
                </c:pt>
                <c:pt idx="88">
                  <c:v>S0120</c:v>
                </c:pt>
                <c:pt idx="89">
                  <c:v>S0121</c:v>
                </c:pt>
                <c:pt idx="90">
                  <c:v>S0122</c:v>
                </c:pt>
                <c:pt idx="91">
                  <c:v>S0123</c:v>
                </c:pt>
                <c:pt idx="92">
                  <c:v>S0124</c:v>
                </c:pt>
                <c:pt idx="93">
                  <c:v>S0125</c:v>
                </c:pt>
                <c:pt idx="94">
                  <c:v>S0127</c:v>
                </c:pt>
                <c:pt idx="95">
                  <c:v>S0129</c:v>
                </c:pt>
                <c:pt idx="96">
                  <c:v>S0130</c:v>
                </c:pt>
                <c:pt idx="97">
                  <c:v>S0131</c:v>
                </c:pt>
                <c:pt idx="98">
                  <c:v>S0133</c:v>
                </c:pt>
                <c:pt idx="99">
                  <c:v>S0134</c:v>
                </c:pt>
                <c:pt idx="100">
                  <c:v>S0136</c:v>
                </c:pt>
                <c:pt idx="101">
                  <c:v>S0137</c:v>
                </c:pt>
                <c:pt idx="102">
                  <c:v>S0138</c:v>
                </c:pt>
                <c:pt idx="103">
                  <c:v>S0139</c:v>
                </c:pt>
                <c:pt idx="104">
                  <c:v>S0141</c:v>
                </c:pt>
                <c:pt idx="105">
                  <c:v>S0143</c:v>
                </c:pt>
                <c:pt idx="106">
                  <c:v>S0144</c:v>
                </c:pt>
                <c:pt idx="107">
                  <c:v>S0146</c:v>
                </c:pt>
                <c:pt idx="108">
                  <c:v>S0147</c:v>
                </c:pt>
                <c:pt idx="109">
                  <c:v>S0148</c:v>
                </c:pt>
                <c:pt idx="110">
                  <c:v>S0149</c:v>
                </c:pt>
                <c:pt idx="111">
                  <c:v>S0150</c:v>
                </c:pt>
                <c:pt idx="112">
                  <c:v>S0153</c:v>
                </c:pt>
                <c:pt idx="113">
                  <c:v>S0155</c:v>
                </c:pt>
                <c:pt idx="114">
                  <c:v>S0156</c:v>
                </c:pt>
                <c:pt idx="115">
                  <c:v>S0157</c:v>
                </c:pt>
                <c:pt idx="116">
                  <c:v>S0158</c:v>
                </c:pt>
                <c:pt idx="117">
                  <c:v>S0159</c:v>
                </c:pt>
                <c:pt idx="118">
                  <c:v>S0160</c:v>
                </c:pt>
                <c:pt idx="119">
                  <c:v>S0161</c:v>
                </c:pt>
                <c:pt idx="120">
                  <c:v>S0163</c:v>
                </c:pt>
                <c:pt idx="121">
                  <c:v>S0164</c:v>
                </c:pt>
                <c:pt idx="122">
                  <c:v>S0167</c:v>
                </c:pt>
                <c:pt idx="123">
                  <c:v>S0169</c:v>
                </c:pt>
                <c:pt idx="124">
                  <c:v>S0170</c:v>
                </c:pt>
                <c:pt idx="125">
                  <c:v>S0171</c:v>
                </c:pt>
                <c:pt idx="126">
                  <c:v>S0172</c:v>
                </c:pt>
                <c:pt idx="127">
                  <c:v>S0173</c:v>
                </c:pt>
                <c:pt idx="128">
                  <c:v>S0174</c:v>
                </c:pt>
                <c:pt idx="129">
                  <c:v>S0175</c:v>
                </c:pt>
                <c:pt idx="130">
                  <c:v>S0176</c:v>
                </c:pt>
                <c:pt idx="131">
                  <c:v>S0177</c:v>
                </c:pt>
                <c:pt idx="132">
                  <c:v>S0178</c:v>
                </c:pt>
                <c:pt idx="133">
                  <c:v>S0179</c:v>
                </c:pt>
                <c:pt idx="134">
                  <c:v>S0180</c:v>
                </c:pt>
                <c:pt idx="135">
                  <c:v>S0182</c:v>
                </c:pt>
                <c:pt idx="136">
                  <c:v>S0183</c:v>
                </c:pt>
                <c:pt idx="137">
                  <c:v>S0184</c:v>
                </c:pt>
                <c:pt idx="138">
                  <c:v>S0185</c:v>
                </c:pt>
                <c:pt idx="139">
                  <c:v>S0186</c:v>
                </c:pt>
                <c:pt idx="140">
                  <c:v>S0188</c:v>
                </c:pt>
                <c:pt idx="141">
                  <c:v>S0190</c:v>
                </c:pt>
                <c:pt idx="142">
                  <c:v>S0191</c:v>
                </c:pt>
                <c:pt idx="143">
                  <c:v>S0192</c:v>
                </c:pt>
                <c:pt idx="144">
                  <c:v>S0193</c:v>
                </c:pt>
                <c:pt idx="145">
                  <c:v>S0196</c:v>
                </c:pt>
                <c:pt idx="146">
                  <c:v>S0197</c:v>
                </c:pt>
                <c:pt idx="147">
                  <c:v>S0198</c:v>
                </c:pt>
              </c:strCache>
            </c:strRef>
          </c:cat>
          <c:val>
            <c:numRef>
              <c:f>Sheet1!$B$4:$B$152</c:f>
              <c:numCache>
                <c:formatCode>General</c:formatCode>
                <c:ptCount val="148"/>
                <c:pt idx="0">
                  <c:v>85</c:v>
                </c:pt>
                <c:pt idx="1">
                  <c:v>171</c:v>
                </c:pt>
                <c:pt idx="2">
                  <c:v>58</c:v>
                </c:pt>
                <c:pt idx="3">
                  <c:v>109</c:v>
                </c:pt>
                <c:pt idx="4">
                  <c:v>81</c:v>
                </c:pt>
                <c:pt idx="5">
                  <c:v>16</c:v>
                </c:pt>
                <c:pt idx="6">
                  <c:v>9</c:v>
                </c:pt>
                <c:pt idx="7">
                  <c:v>541</c:v>
                </c:pt>
                <c:pt idx="8">
                  <c:v>664</c:v>
                </c:pt>
                <c:pt idx="9">
                  <c:v>73</c:v>
                </c:pt>
                <c:pt idx="10">
                  <c:v>89</c:v>
                </c:pt>
                <c:pt idx="11">
                  <c:v>313</c:v>
                </c:pt>
                <c:pt idx="12">
                  <c:v>15</c:v>
                </c:pt>
                <c:pt idx="13">
                  <c:v>59</c:v>
                </c:pt>
                <c:pt idx="14">
                  <c:v>19</c:v>
                </c:pt>
                <c:pt idx="15">
                  <c:v>75</c:v>
                </c:pt>
                <c:pt idx="16">
                  <c:v>43</c:v>
                </c:pt>
                <c:pt idx="17">
                  <c:v>245</c:v>
                </c:pt>
                <c:pt idx="18">
                  <c:v>164</c:v>
                </c:pt>
                <c:pt idx="19">
                  <c:v>303</c:v>
                </c:pt>
                <c:pt idx="20">
                  <c:v>229</c:v>
                </c:pt>
                <c:pt idx="21">
                  <c:v>56</c:v>
                </c:pt>
                <c:pt idx="22">
                  <c:v>42</c:v>
                </c:pt>
                <c:pt idx="23">
                  <c:v>104</c:v>
                </c:pt>
                <c:pt idx="24">
                  <c:v>75</c:v>
                </c:pt>
                <c:pt idx="25">
                  <c:v>29</c:v>
                </c:pt>
                <c:pt idx="26">
                  <c:v>141</c:v>
                </c:pt>
                <c:pt idx="27">
                  <c:v>197</c:v>
                </c:pt>
                <c:pt idx="28">
                  <c:v>216</c:v>
                </c:pt>
                <c:pt idx="29">
                  <c:v>48</c:v>
                </c:pt>
                <c:pt idx="30">
                  <c:v>30</c:v>
                </c:pt>
                <c:pt idx="31">
                  <c:v>456</c:v>
                </c:pt>
                <c:pt idx="32">
                  <c:v>429</c:v>
                </c:pt>
                <c:pt idx="33">
                  <c:v>38</c:v>
                </c:pt>
                <c:pt idx="34">
                  <c:v>444</c:v>
                </c:pt>
                <c:pt idx="35">
                  <c:v>25</c:v>
                </c:pt>
                <c:pt idx="36">
                  <c:v>51</c:v>
                </c:pt>
                <c:pt idx="37">
                  <c:v>10</c:v>
                </c:pt>
                <c:pt idx="38">
                  <c:v>79</c:v>
                </c:pt>
                <c:pt idx="39">
                  <c:v>191</c:v>
                </c:pt>
                <c:pt idx="40">
                  <c:v>16</c:v>
                </c:pt>
                <c:pt idx="41">
                  <c:v>152</c:v>
                </c:pt>
                <c:pt idx="42">
                  <c:v>184</c:v>
                </c:pt>
                <c:pt idx="43">
                  <c:v>28</c:v>
                </c:pt>
                <c:pt idx="44">
                  <c:v>48</c:v>
                </c:pt>
                <c:pt idx="45">
                  <c:v>438</c:v>
                </c:pt>
                <c:pt idx="46">
                  <c:v>1132</c:v>
                </c:pt>
                <c:pt idx="47">
                  <c:v>115</c:v>
                </c:pt>
                <c:pt idx="48">
                  <c:v>380</c:v>
                </c:pt>
                <c:pt idx="49">
                  <c:v>557</c:v>
                </c:pt>
                <c:pt idx="50">
                  <c:v>30</c:v>
                </c:pt>
                <c:pt idx="51">
                  <c:v>217</c:v>
                </c:pt>
                <c:pt idx="52">
                  <c:v>185</c:v>
                </c:pt>
                <c:pt idx="53">
                  <c:v>306</c:v>
                </c:pt>
                <c:pt idx="54">
                  <c:v>114</c:v>
                </c:pt>
                <c:pt idx="55">
                  <c:v>174</c:v>
                </c:pt>
                <c:pt idx="56">
                  <c:v>34</c:v>
                </c:pt>
                <c:pt idx="57">
                  <c:v>24</c:v>
                </c:pt>
                <c:pt idx="58">
                  <c:v>72</c:v>
                </c:pt>
                <c:pt idx="59">
                  <c:v>2</c:v>
                </c:pt>
                <c:pt idx="60">
                  <c:v>2</c:v>
                </c:pt>
                <c:pt idx="61">
                  <c:v>157</c:v>
                </c:pt>
                <c:pt idx="62">
                  <c:v>87</c:v>
                </c:pt>
                <c:pt idx="63">
                  <c:v>169</c:v>
                </c:pt>
                <c:pt idx="64">
                  <c:v>54</c:v>
                </c:pt>
                <c:pt idx="65">
                  <c:v>112</c:v>
                </c:pt>
                <c:pt idx="66">
                  <c:v>131</c:v>
                </c:pt>
                <c:pt idx="67">
                  <c:v>141</c:v>
                </c:pt>
                <c:pt idx="68">
                  <c:v>3</c:v>
                </c:pt>
                <c:pt idx="69">
                  <c:v>98</c:v>
                </c:pt>
                <c:pt idx="70">
                  <c:v>21</c:v>
                </c:pt>
                <c:pt idx="71">
                  <c:v>129</c:v>
                </c:pt>
                <c:pt idx="72">
                  <c:v>143</c:v>
                </c:pt>
                <c:pt idx="73">
                  <c:v>92</c:v>
                </c:pt>
                <c:pt idx="74">
                  <c:v>11</c:v>
                </c:pt>
                <c:pt idx="75">
                  <c:v>240</c:v>
                </c:pt>
                <c:pt idx="76">
                  <c:v>1</c:v>
                </c:pt>
                <c:pt idx="77">
                  <c:v>39</c:v>
                </c:pt>
                <c:pt idx="78">
                  <c:v>53</c:v>
                </c:pt>
                <c:pt idx="79">
                  <c:v>5</c:v>
                </c:pt>
                <c:pt idx="80">
                  <c:v>8</c:v>
                </c:pt>
                <c:pt idx="81">
                  <c:v>89</c:v>
                </c:pt>
                <c:pt idx="82">
                  <c:v>102</c:v>
                </c:pt>
                <c:pt idx="83">
                  <c:v>4</c:v>
                </c:pt>
                <c:pt idx="84">
                  <c:v>8</c:v>
                </c:pt>
                <c:pt idx="85">
                  <c:v>9</c:v>
                </c:pt>
                <c:pt idx="86">
                  <c:v>28</c:v>
                </c:pt>
                <c:pt idx="87">
                  <c:v>10</c:v>
                </c:pt>
                <c:pt idx="88">
                  <c:v>423</c:v>
                </c:pt>
                <c:pt idx="89">
                  <c:v>20</c:v>
                </c:pt>
                <c:pt idx="90">
                  <c:v>114</c:v>
                </c:pt>
                <c:pt idx="91">
                  <c:v>162</c:v>
                </c:pt>
                <c:pt idx="92">
                  <c:v>35</c:v>
                </c:pt>
                <c:pt idx="93">
                  <c:v>34</c:v>
                </c:pt>
                <c:pt idx="94">
                  <c:v>119</c:v>
                </c:pt>
                <c:pt idx="95">
                  <c:v>54</c:v>
                </c:pt>
                <c:pt idx="96">
                  <c:v>90</c:v>
                </c:pt>
                <c:pt idx="97">
                  <c:v>24</c:v>
                </c:pt>
                <c:pt idx="98">
                  <c:v>64</c:v>
                </c:pt>
                <c:pt idx="99">
                  <c:v>76</c:v>
                </c:pt>
                <c:pt idx="100">
                  <c:v>260</c:v>
                </c:pt>
                <c:pt idx="101">
                  <c:v>86</c:v>
                </c:pt>
                <c:pt idx="102">
                  <c:v>28</c:v>
                </c:pt>
                <c:pt idx="103">
                  <c:v>73</c:v>
                </c:pt>
                <c:pt idx="104">
                  <c:v>348</c:v>
                </c:pt>
                <c:pt idx="105">
                  <c:v>3</c:v>
                </c:pt>
                <c:pt idx="106">
                  <c:v>14</c:v>
                </c:pt>
                <c:pt idx="107">
                  <c:v>20</c:v>
                </c:pt>
                <c:pt idx="108">
                  <c:v>121</c:v>
                </c:pt>
                <c:pt idx="109">
                  <c:v>7</c:v>
                </c:pt>
                <c:pt idx="110">
                  <c:v>120</c:v>
                </c:pt>
                <c:pt idx="111">
                  <c:v>70</c:v>
                </c:pt>
                <c:pt idx="112">
                  <c:v>9</c:v>
                </c:pt>
                <c:pt idx="113">
                  <c:v>87</c:v>
                </c:pt>
                <c:pt idx="114">
                  <c:v>75</c:v>
                </c:pt>
                <c:pt idx="115">
                  <c:v>33</c:v>
                </c:pt>
                <c:pt idx="116">
                  <c:v>11</c:v>
                </c:pt>
                <c:pt idx="117">
                  <c:v>91</c:v>
                </c:pt>
                <c:pt idx="118">
                  <c:v>22</c:v>
                </c:pt>
                <c:pt idx="119">
                  <c:v>41</c:v>
                </c:pt>
                <c:pt idx="120">
                  <c:v>104</c:v>
                </c:pt>
                <c:pt idx="121">
                  <c:v>76</c:v>
                </c:pt>
                <c:pt idx="122">
                  <c:v>42</c:v>
                </c:pt>
                <c:pt idx="123">
                  <c:v>40</c:v>
                </c:pt>
                <c:pt idx="124">
                  <c:v>122</c:v>
                </c:pt>
                <c:pt idx="125">
                  <c:v>22</c:v>
                </c:pt>
                <c:pt idx="126">
                  <c:v>71</c:v>
                </c:pt>
                <c:pt idx="127">
                  <c:v>25</c:v>
                </c:pt>
                <c:pt idx="128">
                  <c:v>46</c:v>
                </c:pt>
                <c:pt idx="129">
                  <c:v>66</c:v>
                </c:pt>
                <c:pt idx="130">
                  <c:v>26</c:v>
                </c:pt>
                <c:pt idx="131">
                  <c:v>16</c:v>
                </c:pt>
                <c:pt idx="132">
                  <c:v>2</c:v>
                </c:pt>
                <c:pt idx="133">
                  <c:v>118</c:v>
                </c:pt>
                <c:pt idx="134">
                  <c:v>29</c:v>
                </c:pt>
                <c:pt idx="135">
                  <c:v>10</c:v>
                </c:pt>
                <c:pt idx="136">
                  <c:v>38</c:v>
                </c:pt>
                <c:pt idx="137">
                  <c:v>189</c:v>
                </c:pt>
                <c:pt idx="138">
                  <c:v>127</c:v>
                </c:pt>
                <c:pt idx="139">
                  <c:v>212</c:v>
                </c:pt>
                <c:pt idx="140">
                  <c:v>82</c:v>
                </c:pt>
                <c:pt idx="141">
                  <c:v>5</c:v>
                </c:pt>
                <c:pt idx="142">
                  <c:v>11</c:v>
                </c:pt>
                <c:pt idx="143">
                  <c:v>6</c:v>
                </c:pt>
                <c:pt idx="144">
                  <c:v>38</c:v>
                </c:pt>
                <c:pt idx="145">
                  <c:v>15</c:v>
                </c:pt>
                <c:pt idx="146">
                  <c:v>17</c:v>
                </c:pt>
                <c:pt idx="147">
                  <c:v>23</c:v>
                </c:pt>
              </c:numCache>
            </c:numRef>
          </c:val>
          <c:extLst>
            <c:ext xmlns:c16="http://schemas.microsoft.com/office/drawing/2014/chart" uri="{C3380CC4-5D6E-409C-BE32-E72D297353CC}">
              <c16:uniqueId val="{00000000-31D5-9A47-A4A6-7C3D6733D47B}"/>
            </c:ext>
          </c:extLst>
        </c:ser>
        <c:dLbls>
          <c:showLegendKey val="0"/>
          <c:showVal val="0"/>
          <c:showCatName val="0"/>
          <c:showSerName val="0"/>
          <c:showPercent val="0"/>
          <c:showBubbleSize val="0"/>
        </c:dLbls>
        <c:gapWidth val="219"/>
        <c:overlap val="-27"/>
        <c:axId val="596584992"/>
        <c:axId val="2080485663"/>
      </c:barChart>
      <c:catAx>
        <c:axId val="596584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080485663"/>
        <c:crosses val="autoZero"/>
        <c:auto val="1"/>
        <c:lblAlgn val="ctr"/>
        <c:lblOffset val="100"/>
        <c:noMultiLvlLbl val="0"/>
      </c:catAx>
      <c:valAx>
        <c:axId val="2080485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96584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F44C9-3FA2-4958-8979-13DEC8176C73}"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EF2ACA79-7D08-410D-A6CB-8093DD2FC2D6}">
      <dgm:prSet/>
      <dgm:spPr/>
      <dgm:t>
        <a:bodyPr/>
        <a:lstStyle/>
        <a:p>
          <a:r>
            <a:rPr lang="en-US" b="0" i="0"/>
            <a:t>Our aim is to develop a model capable of classifying images into one of seven specified species categories or as containing no animals. </a:t>
          </a:r>
          <a:endParaRPr lang="en-US"/>
        </a:p>
      </dgm:t>
    </dgm:pt>
    <dgm:pt modelId="{279023EC-EA8E-4581-803A-E63536EB5160}" type="parTrans" cxnId="{32FB4CC5-03C4-4D5A-AFFB-037948519973}">
      <dgm:prSet/>
      <dgm:spPr/>
      <dgm:t>
        <a:bodyPr/>
        <a:lstStyle/>
        <a:p>
          <a:endParaRPr lang="en-US"/>
        </a:p>
      </dgm:t>
    </dgm:pt>
    <dgm:pt modelId="{CD35E365-3A98-4180-B3BE-A2946489BB28}" type="sibTrans" cxnId="{32FB4CC5-03C4-4D5A-AFFB-037948519973}">
      <dgm:prSet/>
      <dgm:spPr/>
      <dgm:t>
        <a:bodyPr/>
        <a:lstStyle/>
        <a:p>
          <a:endParaRPr lang="en-US"/>
        </a:p>
      </dgm:t>
    </dgm:pt>
    <dgm:pt modelId="{C579850B-0B9B-4F6A-900E-0074EF0E2911}">
      <dgm:prSet/>
      <dgm:spPr/>
      <dgm:t>
        <a:bodyPr/>
        <a:lstStyle/>
        <a:p>
          <a:r>
            <a:rPr lang="en-US" b="0" i="0"/>
            <a:t>The Categories are :</a:t>
          </a:r>
          <a:endParaRPr lang="en-US"/>
        </a:p>
      </dgm:t>
    </dgm:pt>
    <dgm:pt modelId="{F7C9EE72-8F40-40AF-917F-BAB0B1430C18}" type="parTrans" cxnId="{108A536F-1115-43CB-AAFB-F72487738CF4}">
      <dgm:prSet/>
      <dgm:spPr/>
      <dgm:t>
        <a:bodyPr/>
        <a:lstStyle/>
        <a:p>
          <a:endParaRPr lang="en-US"/>
        </a:p>
      </dgm:t>
    </dgm:pt>
    <dgm:pt modelId="{35BD3448-A01C-4767-A68D-2C78D1F2D9C2}" type="sibTrans" cxnId="{108A536F-1115-43CB-AAFB-F72487738CF4}">
      <dgm:prSet/>
      <dgm:spPr/>
      <dgm:t>
        <a:bodyPr/>
        <a:lstStyle/>
        <a:p>
          <a:endParaRPr lang="en-US"/>
        </a:p>
      </dgm:t>
    </dgm:pt>
    <dgm:pt modelId="{CBDC6A0B-4427-4B0F-80F0-4A8729E58133}">
      <dgm:prSet/>
      <dgm:spPr/>
      <dgm:t>
        <a:bodyPr/>
        <a:lstStyle/>
        <a:p>
          <a:r>
            <a:rPr lang="en-US" b="0" i="0"/>
            <a:t>Antelope Duiker</a:t>
          </a:r>
          <a:endParaRPr lang="en-US"/>
        </a:p>
      </dgm:t>
    </dgm:pt>
    <dgm:pt modelId="{165F2673-2A11-43CC-B22F-40AE7E1E43AE}" type="parTrans" cxnId="{9FA074CA-E1BB-4171-A485-D66C751754D0}">
      <dgm:prSet/>
      <dgm:spPr/>
      <dgm:t>
        <a:bodyPr/>
        <a:lstStyle/>
        <a:p>
          <a:endParaRPr lang="en-US"/>
        </a:p>
      </dgm:t>
    </dgm:pt>
    <dgm:pt modelId="{AA6D0473-EACB-46D3-A625-1CFC53F1C7E7}" type="sibTrans" cxnId="{9FA074CA-E1BB-4171-A485-D66C751754D0}">
      <dgm:prSet/>
      <dgm:spPr/>
      <dgm:t>
        <a:bodyPr/>
        <a:lstStyle/>
        <a:p>
          <a:endParaRPr lang="en-US"/>
        </a:p>
      </dgm:t>
    </dgm:pt>
    <dgm:pt modelId="{0EC1E077-BC7F-4BE8-A413-22285F53871B}">
      <dgm:prSet/>
      <dgm:spPr/>
      <dgm:t>
        <a:bodyPr/>
        <a:lstStyle/>
        <a:p>
          <a:r>
            <a:rPr lang="en-US" b="0" i="0"/>
            <a:t>Civet Genet</a:t>
          </a:r>
          <a:endParaRPr lang="en-US"/>
        </a:p>
      </dgm:t>
    </dgm:pt>
    <dgm:pt modelId="{92816DE7-A12B-41E6-9F7A-577218B2347E}" type="parTrans" cxnId="{2BA86B7C-6202-47B9-AD82-EABAAF2E37F9}">
      <dgm:prSet/>
      <dgm:spPr/>
      <dgm:t>
        <a:bodyPr/>
        <a:lstStyle/>
        <a:p>
          <a:endParaRPr lang="en-US"/>
        </a:p>
      </dgm:t>
    </dgm:pt>
    <dgm:pt modelId="{E90C3B21-2F0F-48C0-98C5-02B9E1A79096}" type="sibTrans" cxnId="{2BA86B7C-6202-47B9-AD82-EABAAF2E37F9}">
      <dgm:prSet/>
      <dgm:spPr/>
      <dgm:t>
        <a:bodyPr/>
        <a:lstStyle/>
        <a:p>
          <a:endParaRPr lang="en-US"/>
        </a:p>
      </dgm:t>
    </dgm:pt>
    <dgm:pt modelId="{7E6CB81D-AA89-4A4D-ABB1-D4F8F9E1B8FD}">
      <dgm:prSet/>
      <dgm:spPr/>
      <dgm:t>
        <a:bodyPr/>
        <a:lstStyle/>
        <a:p>
          <a:r>
            <a:rPr lang="en-US" b="0" i="0"/>
            <a:t>Bird</a:t>
          </a:r>
          <a:endParaRPr lang="en-US"/>
        </a:p>
      </dgm:t>
    </dgm:pt>
    <dgm:pt modelId="{F4D059FF-3DE7-4B6E-A109-DEAFA0F4EE81}" type="parTrans" cxnId="{4501AF91-8002-467B-9466-AE4DE74A8855}">
      <dgm:prSet/>
      <dgm:spPr/>
      <dgm:t>
        <a:bodyPr/>
        <a:lstStyle/>
        <a:p>
          <a:endParaRPr lang="en-US"/>
        </a:p>
      </dgm:t>
    </dgm:pt>
    <dgm:pt modelId="{8C98827C-E597-4F00-B735-5A2AD1187FB6}" type="sibTrans" cxnId="{4501AF91-8002-467B-9466-AE4DE74A8855}">
      <dgm:prSet/>
      <dgm:spPr/>
      <dgm:t>
        <a:bodyPr/>
        <a:lstStyle/>
        <a:p>
          <a:endParaRPr lang="en-US"/>
        </a:p>
      </dgm:t>
    </dgm:pt>
    <dgm:pt modelId="{B89636C1-834A-4003-9AFB-A8F88062CAA7}">
      <dgm:prSet/>
      <dgm:spPr/>
      <dgm:t>
        <a:bodyPr/>
        <a:lstStyle/>
        <a:p>
          <a:r>
            <a:rPr lang="en-US" b="0" i="0"/>
            <a:t>Hog</a:t>
          </a:r>
          <a:endParaRPr lang="en-US"/>
        </a:p>
      </dgm:t>
    </dgm:pt>
    <dgm:pt modelId="{49BDE558-395A-4AE8-BA2A-F69F15001F8A}" type="parTrans" cxnId="{0538D150-E062-41AD-BFC4-D83B184DC553}">
      <dgm:prSet/>
      <dgm:spPr/>
      <dgm:t>
        <a:bodyPr/>
        <a:lstStyle/>
        <a:p>
          <a:endParaRPr lang="en-US"/>
        </a:p>
      </dgm:t>
    </dgm:pt>
    <dgm:pt modelId="{A45938D6-CD48-4316-BC38-CCA2D929E6CE}" type="sibTrans" cxnId="{0538D150-E062-41AD-BFC4-D83B184DC553}">
      <dgm:prSet/>
      <dgm:spPr/>
      <dgm:t>
        <a:bodyPr/>
        <a:lstStyle/>
        <a:p>
          <a:endParaRPr lang="en-US"/>
        </a:p>
      </dgm:t>
    </dgm:pt>
    <dgm:pt modelId="{41289B64-B14E-49FB-B7F1-FE8E811AA59A}">
      <dgm:prSet/>
      <dgm:spPr/>
      <dgm:t>
        <a:bodyPr/>
        <a:lstStyle/>
        <a:p>
          <a:r>
            <a:rPr lang="en-US" b="0" i="0"/>
            <a:t>Leopard</a:t>
          </a:r>
          <a:endParaRPr lang="en-US"/>
        </a:p>
      </dgm:t>
    </dgm:pt>
    <dgm:pt modelId="{6A94645D-ACB2-4786-8CB4-2C2859E935E2}" type="parTrans" cxnId="{4B84C152-3F58-4855-8F84-28B15CF427AB}">
      <dgm:prSet/>
      <dgm:spPr/>
      <dgm:t>
        <a:bodyPr/>
        <a:lstStyle/>
        <a:p>
          <a:endParaRPr lang="en-US"/>
        </a:p>
      </dgm:t>
    </dgm:pt>
    <dgm:pt modelId="{266BF09B-E6E7-405C-B7EF-504EEB975429}" type="sibTrans" cxnId="{4B84C152-3F58-4855-8F84-28B15CF427AB}">
      <dgm:prSet/>
      <dgm:spPr/>
      <dgm:t>
        <a:bodyPr/>
        <a:lstStyle/>
        <a:p>
          <a:endParaRPr lang="en-US"/>
        </a:p>
      </dgm:t>
    </dgm:pt>
    <dgm:pt modelId="{07612800-D6AA-49E4-9840-5682DFA216C0}">
      <dgm:prSet/>
      <dgm:spPr/>
      <dgm:t>
        <a:bodyPr/>
        <a:lstStyle/>
        <a:p>
          <a:r>
            <a:rPr lang="en-US" b="0" i="0"/>
            <a:t>Monkey Prosimian</a:t>
          </a:r>
          <a:endParaRPr lang="en-US"/>
        </a:p>
      </dgm:t>
    </dgm:pt>
    <dgm:pt modelId="{A8CE53CC-1A1A-4730-9382-114F03558115}" type="parTrans" cxnId="{6EA5ADBE-765E-4A7D-8422-6E8FE2820987}">
      <dgm:prSet/>
      <dgm:spPr/>
      <dgm:t>
        <a:bodyPr/>
        <a:lstStyle/>
        <a:p>
          <a:endParaRPr lang="en-US"/>
        </a:p>
      </dgm:t>
    </dgm:pt>
    <dgm:pt modelId="{6DF4CACC-E2A7-456F-9150-024D089500EB}" type="sibTrans" cxnId="{6EA5ADBE-765E-4A7D-8422-6E8FE2820987}">
      <dgm:prSet/>
      <dgm:spPr/>
      <dgm:t>
        <a:bodyPr/>
        <a:lstStyle/>
        <a:p>
          <a:endParaRPr lang="en-US"/>
        </a:p>
      </dgm:t>
    </dgm:pt>
    <dgm:pt modelId="{337A7603-1FD7-499D-9CA7-AD9E08A715DB}">
      <dgm:prSet/>
      <dgm:spPr/>
      <dgm:t>
        <a:bodyPr/>
        <a:lstStyle/>
        <a:p>
          <a:r>
            <a:rPr lang="en-US" b="0" i="0"/>
            <a:t>Rodent</a:t>
          </a:r>
          <a:endParaRPr lang="en-US"/>
        </a:p>
      </dgm:t>
    </dgm:pt>
    <dgm:pt modelId="{118D79A1-7625-4106-AE4E-283978F92FE9}" type="parTrans" cxnId="{24289433-8926-4E46-9B08-A4F8201B27C6}">
      <dgm:prSet/>
      <dgm:spPr/>
      <dgm:t>
        <a:bodyPr/>
        <a:lstStyle/>
        <a:p>
          <a:endParaRPr lang="en-US"/>
        </a:p>
      </dgm:t>
    </dgm:pt>
    <dgm:pt modelId="{7F5A6A2B-E15B-4D94-B977-E8F42D468B8F}" type="sibTrans" cxnId="{24289433-8926-4E46-9B08-A4F8201B27C6}">
      <dgm:prSet/>
      <dgm:spPr/>
      <dgm:t>
        <a:bodyPr/>
        <a:lstStyle/>
        <a:p>
          <a:endParaRPr lang="en-US"/>
        </a:p>
      </dgm:t>
    </dgm:pt>
    <dgm:pt modelId="{0C411343-3D2D-4610-A13D-02F59B8307F6}" type="pres">
      <dgm:prSet presAssocID="{BBCF44C9-3FA2-4958-8979-13DEC8176C73}" presName="Name0" presStyleCnt="0">
        <dgm:presLayoutVars>
          <dgm:dir/>
          <dgm:animLvl val="lvl"/>
          <dgm:resizeHandles val="exact"/>
        </dgm:presLayoutVars>
      </dgm:prSet>
      <dgm:spPr/>
    </dgm:pt>
    <dgm:pt modelId="{449927A2-ED6B-407A-890D-FC100333A82D}" type="pres">
      <dgm:prSet presAssocID="{C579850B-0B9B-4F6A-900E-0074EF0E2911}" presName="boxAndChildren" presStyleCnt="0"/>
      <dgm:spPr/>
    </dgm:pt>
    <dgm:pt modelId="{1CE03E0A-C055-4512-ADC5-22E5F48B6562}" type="pres">
      <dgm:prSet presAssocID="{C579850B-0B9B-4F6A-900E-0074EF0E2911}" presName="parentTextBox" presStyleLbl="node1" presStyleIdx="0" presStyleCnt="2"/>
      <dgm:spPr/>
    </dgm:pt>
    <dgm:pt modelId="{F1373AB9-4A4A-4094-8C92-B144B75DF33F}" type="pres">
      <dgm:prSet presAssocID="{C579850B-0B9B-4F6A-900E-0074EF0E2911}" presName="entireBox" presStyleLbl="node1" presStyleIdx="0" presStyleCnt="2"/>
      <dgm:spPr/>
    </dgm:pt>
    <dgm:pt modelId="{F592A07E-9EE1-4429-9951-24BD5AF1F94B}" type="pres">
      <dgm:prSet presAssocID="{C579850B-0B9B-4F6A-900E-0074EF0E2911}" presName="descendantBox" presStyleCnt="0"/>
      <dgm:spPr/>
    </dgm:pt>
    <dgm:pt modelId="{9ED91FE2-7921-40F4-B0AB-9F3C3C31AA6D}" type="pres">
      <dgm:prSet presAssocID="{CBDC6A0B-4427-4B0F-80F0-4A8729E58133}" presName="childTextBox" presStyleLbl="fgAccFollowNode1" presStyleIdx="0" presStyleCnt="7">
        <dgm:presLayoutVars>
          <dgm:bulletEnabled val="1"/>
        </dgm:presLayoutVars>
      </dgm:prSet>
      <dgm:spPr/>
    </dgm:pt>
    <dgm:pt modelId="{346707BB-6906-4CF4-B237-C20FB141FCA1}" type="pres">
      <dgm:prSet presAssocID="{0EC1E077-BC7F-4BE8-A413-22285F53871B}" presName="childTextBox" presStyleLbl="fgAccFollowNode1" presStyleIdx="1" presStyleCnt="7">
        <dgm:presLayoutVars>
          <dgm:bulletEnabled val="1"/>
        </dgm:presLayoutVars>
      </dgm:prSet>
      <dgm:spPr/>
    </dgm:pt>
    <dgm:pt modelId="{46AC1B06-8528-4E5A-B0ED-136FEB39FF42}" type="pres">
      <dgm:prSet presAssocID="{7E6CB81D-AA89-4A4D-ABB1-D4F8F9E1B8FD}" presName="childTextBox" presStyleLbl="fgAccFollowNode1" presStyleIdx="2" presStyleCnt="7">
        <dgm:presLayoutVars>
          <dgm:bulletEnabled val="1"/>
        </dgm:presLayoutVars>
      </dgm:prSet>
      <dgm:spPr/>
    </dgm:pt>
    <dgm:pt modelId="{021B44AA-7078-4717-8E52-2F40DD8006CE}" type="pres">
      <dgm:prSet presAssocID="{B89636C1-834A-4003-9AFB-A8F88062CAA7}" presName="childTextBox" presStyleLbl="fgAccFollowNode1" presStyleIdx="3" presStyleCnt="7">
        <dgm:presLayoutVars>
          <dgm:bulletEnabled val="1"/>
        </dgm:presLayoutVars>
      </dgm:prSet>
      <dgm:spPr/>
    </dgm:pt>
    <dgm:pt modelId="{D4DAE759-E41D-4962-A456-C7FE57CD7C39}" type="pres">
      <dgm:prSet presAssocID="{41289B64-B14E-49FB-B7F1-FE8E811AA59A}" presName="childTextBox" presStyleLbl="fgAccFollowNode1" presStyleIdx="4" presStyleCnt="7">
        <dgm:presLayoutVars>
          <dgm:bulletEnabled val="1"/>
        </dgm:presLayoutVars>
      </dgm:prSet>
      <dgm:spPr/>
    </dgm:pt>
    <dgm:pt modelId="{244EE94A-F53D-46AA-993F-B584D91CC973}" type="pres">
      <dgm:prSet presAssocID="{07612800-D6AA-49E4-9840-5682DFA216C0}" presName="childTextBox" presStyleLbl="fgAccFollowNode1" presStyleIdx="5" presStyleCnt="7">
        <dgm:presLayoutVars>
          <dgm:bulletEnabled val="1"/>
        </dgm:presLayoutVars>
      </dgm:prSet>
      <dgm:spPr/>
    </dgm:pt>
    <dgm:pt modelId="{21720D5C-2244-4FDB-873E-1639AA5B656D}" type="pres">
      <dgm:prSet presAssocID="{337A7603-1FD7-499D-9CA7-AD9E08A715DB}" presName="childTextBox" presStyleLbl="fgAccFollowNode1" presStyleIdx="6" presStyleCnt="7">
        <dgm:presLayoutVars>
          <dgm:bulletEnabled val="1"/>
        </dgm:presLayoutVars>
      </dgm:prSet>
      <dgm:spPr/>
    </dgm:pt>
    <dgm:pt modelId="{C23CADDC-94A6-45BF-9799-7FBE2E1DAC6A}" type="pres">
      <dgm:prSet presAssocID="{CD35E365-3A98-4180-B3BE-A2946489BB28}" presName="sp" presStyleCnt="0"/>
      <dgm:spPr/>
    </dgm:pt>
    <dgm:pt modelId="{CE709167-FAEF-46C4-AAE5-CEE77BA14065}" type="pres">
      <dgm:prSet presAssocID="{EF2ACA79-7D08-410D-A6CB-8093DD2FC2D6}" presName="arrowAndChildren" presStyleCnt="0"/>
      <dgm:spPr/>
    </dgm:pt>
    <dgm:pt modelId="{61AEB2D0-0BF7-40AD-96ED-789249A587A1}" type="pres">
      <dgm:prSet presAssocID="{EF2ACA79-7D08-410D-A6CB-8093DD2FC2D6}" presName="parentTextArrow" presStyleLbl="node1" presStyleIdx="1" presStyleCnt="2"/>
      <dgm:spPr/>
    </dgm:pt>
  </dgm:ptLst>
  <dgm:cxnLst>
    <dgm:cxn modelId="{E06D131B-174B-4642-8D3C-30EE0B1FCABD}" type="presOf" srcId="{337A7603-1FD7-499D-9CA7-AD9E08A715DB}" destId="{21720D5C-2244-4FDB-873E-1639AA5B656D}" srcOrd="0" destOrd="0" presId="urn:microsoft.com/office/officeart/2005/8/layout/process4"/>
    <dgm:cxn modelId="{24289433-8926-4E46-9B08-A4F8201B27C6}" srcId="{C579850B-0B9B-4F6A-900E-0074EF0E2911}" destId="{337A7603-1FD7-499D-9CA7-AD9E08A715DB}" srcOrd="6" destOrd="0" parTransId="{118D79A1-7625-4106-AE4E-283978F92FE9}" sibTransId="{7F5A6A2B-E15B-4D94-B977-E8F42D468B8F}"/>
    <dgm:cxn modelId="{F0642138-FAC2-43D6-9D91-D244F0948412}" type="presOf" srcId="{B89636C1-834A-4003-9AFB-A8F88062CAA7}" destId="{021B44AA-7078-4717-8E52-2F40DD8006CE}" srcOrd="0" destOrd="0" presId="urn:microsoft.com/office/officeart/2005/8/layout/process4"/>
    <dgm:cxn modelId="{0BAFFA39-AE43-4CE8-B5F1-FAE0073ACA1C}" type="presOf" srcId="{07612800-D6AA-49E4-9840-5682DFA216C0}" destId="{244EE94A-F53D-46AA-993F-B584D91CC973}" srcOrd="0" destOrd="0" presId="urn:microsoft.com/office/officeart/2005/8/layout/process4"/>
    <dgm:cxn modelId="{8D04653A-7CF6-4F7D-9CDD-7A388795733A}" type="presOf" srcId="{41289B64-B14E-49FB-B7F1-FE8E811AA59A}" destId="{D4DAE759-E41D-4962-A456-C7FE57CD7C39}" srcOrd="0" destOrd="0" presId="urn:microsoft.com/office/officeart/2005/8/layout/process4"/>
    <dgm:cxn modelId="{45DA1447-F0E4-4F88-B4CF-C447B032E42D}" type="presOf" srcId="{C579850B-0B9B-4F6A-900E-0074EF0E2911}" destId="{F1373AB9-4A4A-4094-8C92-B144B75DF33F}" srcOrd="1" destOrd="0" presId="urn:microsoft.com/office/officeart/2005/8/layout/process4"/>
    <dgm:cxn modelId="{1AD6844A-AF67-4B91-B0E4-3275C942DF71}" type="presOf" srcId="{EF2ACA79-7D08-410D-A6CB-8093DD2FC2D6}" destId="{61AEB2D0-0BF7-40AD-96ED-789249A587A1}" srcOrd="0" destOrd="0" presId="urn:microsoft.com/office/officeart/2005/8/layout/process4"/>
    <dgm:cxn modelId="{108A536F-1115-43CB-AAFB-F72487738CF4}" srcId="{BBCF44C9-3FA2-4958-8979-13DEC8176C73}" destId="{C579850B-0B9B-4F6A-900E-0074EF0E2911}" srcOrd="1" destOrd="0" parTransId="{F7C9EE72-8F40-40AF-917F-BAB0B1430C18}" sibTransId="{35BD3448-A01C-4767-A68D-2C78D1F2D9C2}"/>
    <dgm:cxn modelId="{0538D150-E062-41AD-BFC4-D83B184DC553}" srcId="{C579850B-0B9B-4F6A-900E-0074EF0E2911}" destId="{B89636C1-834A-4003-9AFB-A8F88062CAA7}" srcOrd="3" destOrd="0" parTransId="{49BDE558-395A-4AE8-BA2A-F69F15001F8A}" sibTransId="{A45938D6-CD48-4316-BC38-CCA2D929E6CE}"/>
    <dgm:cxn modelId="{4B84C152-3F58-4855-8F84-28B15CF427AB}" srcId="{C579850B-0B9B-4F6A-900E-0074EF0E2911}" destId="{41289B64-B14E-49FB-B7F1-FE8E811AA59A}" srcOrd="4" destOrd="0" parTransId="{6A94645D-ACB2-4786-8CB4-2C2859E935E2}" sibTransId="{266BF09B-E6E7-405C-B7EF-504EEB975429}"/>
    <dgm:cxn modelId="{9BD7AB54-4A87-4A41-BD07-D96BB002DB52}" type="presOf" srcId="{CBDC6A0B-4427-4B0F-80F0-4A8729E58133}" destId="{9ED91FE2-7921-40F4-B0AB-9F3C3C31AA6D}" srcOrd="0" destOrd="0" presId="urn:microsoft.com/office/officeart/2005/8/layout/process4"/>
    <dgm:cxn modelId="{2BA86B7C-6202-47B9-AD82-EABAAF2E37F9}" srcId="{C579850B-0B9B-4F6A-900E-0074EF0E2911}" destId="{0EC1E077-BC7F-4BE8-A413-22285F53871B}" srcOrd="1" destOrd="0" parTransId="{92816DE7-A12B-41E6-9F7A-577218B2347E}" sibTransId="{E90C3B21-2F0F-48C0-98C5-02B9E1A79096}"/>
    <dgm:cxn modelId="{4501AF91-8002-467B-9466-AE4DE74A8855}" srcId="{C579850B-0B9B-4F6A-900E-0074EF0E2911}" destId="{7E6CB81D-AA89-4A4D-ABB1-D4F8F9E1B8FD}" srcOrd="2" destOrd="0" parTransId="{F4D059FF-3DE7-4B6E-A109-DEAFA0F4EE81}" sibTransId="{8C98827C-E597-4F00-B735-5A2AD1187FB6}"/>
    <dgm:cxn modelId="{0947DEB5-BD3A-4ACB-9D3D-1381413DAEF4}" type="presOf" srcId="{BBCF44C9-3FA2-4958-8979-13DEC8176C73}" destId="{0C411343-3D2D-4610-A13D-02F59B8307F6}" srcOrd="0" destOrd="0" presId="urn:microsoft.com/office/officeart/2005/8/layout/process4"/>
    <dgm:cxn modelId="{6EA5ADBE-765E-4A7D-8422-6E8FE2820987}" srcId="{C579850B-0B9B-4F6A-900E-0074EF0E2911}" destId="{07612800-D6AA-49E4-9840-5682DFA216C0}" srcOrd="5" destOrd="0" parTransId="{A8CE53CC-1A1A-4730-9382-114F03558115}" sibTransId="{6DF4CACC-E2A7-456F-9150-024D089500EB}"/>
    <dgm:cxn modelId="{53D8DAC0-19E6-43F3-A1E7-AC0D72BC25F5}" type="presOf" srcId="{0EC1E077-BC7F-4BE8-A413-22285F53871B}" destId="{346707BB-6906-4CF4-B237-C20FB141FCA1}" srcOrd="0" destOrd="0" presId="urn:microsoft.com/office/officeart/2005/8/layout/process4"/>
    <dgm:cxn modelId="{32FB4CC5-03C4-4D5A-AFFB-037948519973}" srcId="{BBCF44C9-3FA2-4958-8979-13DEC8176C73}" destId="{EF2ACA79-7D08-410D-A6CB-8093DD2FC2D6}" srcOrd="0" destOrd="0" parTransId="{279023EC-EA8E-4581-803A-E63536EB5160}" sibTransId="{CD35E365-3A98-4180-B3BE-A2946489BB28}"/>
    <dgm:cxn modelId="{9FA074CA-E1BB-4171-A485-D66C751754D0}" srcId="{C579850B-0B9B-4F6A-900E-0074EF0E2911}" destId="{CBDC6A0B-4427-4B0F-80F0-4A8729E58133}" srcOrd="0" destOrd="0" parTransId="{165F2673-2A11-43CC-B22F-40AE7E1E43AE}" sibTransId="{AA6D0473-EACB-46D3-A625-1CFC53F1C7E7}"/>
    <dgm:cxn modelId="{FD7BC0CF-58DD-475F-AE36-3FC50A2DC06B}" type="presOf" srcId="{C579850B-0B9B-4F6A-900E-0074EF0E2911}" destId="{1CE03E0A-C055-4512-ADC5-22E5F48B6562}" srcOrd="0" destOrd="0" presId="urn:microsoft.com/office/officeart/2005/8/layout/process4"/>
    <dgm:cxn modelId="{B63A4AD0-F245-43A4-B198-D0D12B1F0CA8}" type="presOf" srcId="{7E6CB81D-AA89-4A4D-ABB1-D4F8F9E1B8FD}" destId="{46AC1B06-8528-4E5A-B0ED-136FEB39FF42}" srcOrd="0" destOrd="0" presId="urn:microsoft.com/office/officeart/2005/8/layout/process4"/>
    <dgm:cxn modelId="{7DE514D7-BB88-4EEC-879B-FA4E99D2A12C}" type="presParOf" srcId="{0C411343-3D2D-4610-A13D-02F59B8307F6}" destId="{449927A2-ED6B-407A-890D-FC100333A82D}" srcOrd="0" destOrd="0" presId="urn:microsoft.com/office/officeart/2005/8/layout/process4"/>
    <dgm:cxn modelId="{2E0E1B09-C636-4F9A-B820-5D5FB79C14C6}" type="presParOf" srcId="{449927A2-ED6B-407A-890D-FC100333A82D}" destId="{1CE03E0A-C055-4512-ADC5-22E5F48B6562}" srcOrd="0" destOrd="0" presId="urn:microsoft.com/office/officeart/2005/8/layout/process4"/>
    <dgm:cxn modelId="{1295A956-7794-4DC2-8B05-54FF94857187}" type="presParOf" srcId="{449927A2-ED6B-407A-890D-FC100333A82D}" destId="{F1373AB9-4A4A-4094-8C92-B144B75DF33F}" srcOrd="1" destOrd="0" presId="urn:microsoft.com/office/officeart/2005/8/layout/process4"/>
    <dgm:cxn modelId="{1E9F1A07-FEC0-4E68-BEAC-5714C42F5AC2}" type="presParOf" srcId="{449927A2-ED6B-407A-890D-FC100333A82D}" destId="{F592A07E-9EE1-4429-9951-24BD5AF1F94B}" srcOrd="2" destOrd="0" presId="urn:microsoft.com/office/officeart/2005/8/layout/process4"/>
    <dgm:cxn modelId="{442F08F2-B47F-44FF-B0E9-FDFB37012272}" type="presParOf" srcId="{F592A07E-9EE1-4429-9951-24BD5AF1F94B}" destId="{9ED91FE2-7921-40F4-B0AB-9F3C3C31AA6D}" srcOrd="0" destOrd="0" presId="urn:microsoft.com/office/officeart/2005/8/layout/process4"/>
    <dgm:cxn modelId="{BE41DD7B-27E2-4267-912C-211DC36C05C0}" type="presParOf" srcId="{F592A07E-9EE1-4429-9951-24BD5AF1F94B}" destId="{346707BB-6906-4CF4-B237-C20FB141FCA1}" srcOrd="1" destOrd="0" presId="urn:microsoft.com/office/officeart/2005/8/layout/process4"/>
    <dgm:cxn modelId="{D85248C7-8F0A-4CD9-9F78-2AD02324169A}" type="presParOf" srcId="{F592A07E-9EE1-4429-9951-24BD5AF1F94B}" destId="{46AC1B06-8528-4E5A-B0ED-136FEB39FF42}" srcOrd="2" destOrd="0" presId="urn:microsoft.com/office/officeart/2005/8/layout/process4"/>
    <dgm:cxn modelId="{8AF265B3-5ECB-4079-880E-39C9FD432046}" type="presParOf" srcId="{F592A07E-9EE1-4429-9951-24BD5AF1F94B}" destId="{021B44AA-7078-4717-8E52-2F40DD8006CE}" srcOrd="3" destOrd="0" presId="urn:microsoft.com/office/officeart/2005/8/layout/process4"/>
    <dgm:cxn modelId="{23542D41-79B3-47BC-9512-B75C6AD2A4E3}" type="presParOf" srcId="{F592A07E-9EE1-4429-9951-24BD5AF1F94B}" destId="{D4DAE759-E41D-4962-A456-C7FE57CD7C39}" srcOrd="4" destOrd="0" presId="urn:microsoft.com/office/officeart/2005/8/layout/process4"/>
    <dgm:cxn modelId="{EA1449EC-1821-4382-899D-2AFE88C189E0}" type="presParOf" srcId="{F592A07E-9EE1-4429-9951-24BD5AF1F94B}" destId="{244EE94A-F53D-46AA-993F-B584D91CC973}" srcOrd="5" destOrd="0" presId="urn:microsoft.com/office/officeart/2005/8/layout/process4"/>
    <dgm:cxn modelId="{1635EB53-734C-4254-AB96-726B2CEBA1B3}" type="presParOf" srcId="{F592A07E-9EE1-4429-9951-24BD5AF1F94B}" destId="{21720D5C-2244-4FDB-873E-1639AA5B656D}" srcOrd="6" destOrd="0" presId="urn:microsoft.com/office/officeart/2005/8/layout/process4"/>
    <dgm:cxn modelId="{29D9A774-26C2-43A7-B5FF-A53A861EB2BF}" type="presParOf" srcId="{0C411343-3D2D-4610-A13D-02F59B8307F6}" destId="{C23CADDC-94A6-45BF-9799-7FBE2E1DAC6A}" srcOrd="1" destOrd="0" presId="urn:microsoft.com/office/officeart/2005/8/layout/process4"/>
    <dgm:cxn modelId="{80CD3150-3FC4-4051-BA4D-115900A28E56}" type="presParOf" srcId="{0C411343-3D2D-4610-A13D-02F59B8307F6}" destId="{CE709167-FAEF-46C4-AAE5-CEE77BA14065}" srcOrd="2" destOrd="0" presId="urn:microsoft.com/office/officeart/2005/8/layout/process4"/>
    <dgm:cxn modelId="{6D74EFFA-6F73-4E1B-A36F-5E1FFBA601D6}" type="presParOf" srcId="{CE709167-FAEF-46C4-AAE5-CEE77BA14065}" destId="{61AEB2D0-0BF7-40AD-96ED-789249A587A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C7D5ED-B13A-408C-8879-3196BEC0571C}" type="doc">
      <dgm:prSet loTypeId="urn:microsoft.com/office/officeart/2016/7/layout/RepeatingBendingProcessNew" loCatId="process" qsTypeId="urn:microsoft.com/office/officeart/2005/8/quickstyle/simple1" qsCatId="simple" csTypeId="urn:microsoft.com/office/officeart/2005/8/colors/accent2_2" csCatId="accent2" phldr="1"/>
      <dgm:spPr/>
      <dgm:t>
        <a:bodyPr/>
        <a:lstStyle/>
        <a:p>
          <a:endParaRPr lang="en-US"/>
        </a:p>
      </dgm:t>
    </dgm:pt>
    <dgm:pt modelId="{4472B871-40F7-494A-81CD-8657D20F1240}">
      <dgm:prSet/>
      <dgm:spPr/>
      <dgm:t>
        <a:bodyPr/>
        <a:lstStyle/>
        <a:p>
          <a:r>
            <a:rPr lang="en-US"/>
            <a:t>Convert images to a specific resolution (224x224)</a:t>
          </a:r>
        </a:p>
      </dgm:t>
    </dgm:pt>
    <dgm:pt modelId="{635C9CBA-6E43-480D-A962-C86156FF960F}" type="parTrans" cxnId="{F4097180-F930-4655-844F-02E81751F09A}">
      <dgm:prSet/>
      <dgm:spPr/>
      <dgm:t>
        <a:bodyPr/>
        <a:lstStyle/>
        <a:p>
          <a:endParaRPr lang="en-US"/>
        </a:p>
      </dgm:t>
    </dgm:pt>
    <dgm:pt modelId="{8C4AE4B5-18A7-4026-B26E-EAEFCD455853}" type="sibTrans" cxnId="{F4097180-F930-4655-844F-02E81751F09A}">
      <dgm:prSet/>
      <dgm:spPr/>
      <dgm:t>
        <a:bodyPr/>
        <a:lstStyle/>
        <a:p>
          <a:endParaRPr lang="en-US"/>
        </a:p>
      </dgm:t>
    </dgm:pt>
    <dgm:pt modelId="{D7359446-4FDA-4389-B5AD-C25FA4EB6684}">
      <dgm:prSet/>
      <dgm:spPr/>
      <dgm:t>
        <a:bodyPr/>
        <a:lstStyle/>
        <a:p>
          <a:r>
            <a:rPr lang="en-US"/>
            <a:t>Convert these images into matrix </a:t>
          </a:r>
        </a:p>
      </dgm:t>
    </dgm:pt>
    <dgm:pt modelId="{568C7D90-7FA6-47AB-8BAB-DA9110AE8CB8}" type="parTrans" cxnId="{7F000D49-478A-4520-8570-0D75C3E66F18}">
      <dgm:prSet/>
      <dgm:spPr/>
      <dgm:t>
        <a:bodyPr/>
        <a:lstStyle/>
        <a:p>
          <a:endParaRPr lang="en-US"/>
        </a:p>
      </dgm:t>
    </dgm:pt>
    <dgm:pt modelId="{B2068F50-8F3F-4242-B6C6-A894317E0C2E}" type="sibTrans" cxnId="{7F000D49-478A-4520-8570-0D75C3E66F18}">
      <dgm:prSet/>
      <dgm:spPr/>
      <dgm:t>
        <a:bodyPr/>
        <a:lstStyle/>
        <a:p>
          <a:endParaRPr lang="en-US"/>
        </a:p>
      </dgm:t>
    </dgm:pt>
    <dgm:pt modelId="{221869E7-7F33-4CB2-839A-D0F5DF02675A}">
      <dgm:prSet/>
      <dgm:spPr/>
      <dgm:t>
        <a:bodyPr/>
        <a:lstStyle/>
        <a:p>
          <a:r>
            <a:rPr lang="en-US"/>
            <a:t>Split our data into training, validation and test set</a:t>
          </a:r>
        </a:p>
      </dgm:t>
    </dgm:pt>
    <dgm:pt modelId="{66B9B1F4-2BDC-4A09-8EDE-7D8B4DDC850E}" type="parTrans" cxnId="{5227E253-A3D9-41C8-A1B8-27700E4E239C}">
      <dgm:prSet/>
      <dgm:spPr/>
      <dgm:t>
        <a:bodyPr/>
        <a:lstStyle/>
        <a:p>
          <a:endParaRPr lang="en-US"/>
        </a:p>
      </dgm:t>
    </dgm:pt>
    <dgm:pt modelId="{AA371EE2-13A3-41DD-AD01-E31F0531BEA0}" type="sibTrans" cxnId="{5227E253-A3D9-41C8-A1B8-27700E4E239C}">
      <dgm:prSet/>
      <dgm:spPr/>
      <dgm:t>
        <a:bodyPr/>
        <a:lstStyle/>
        <a:p>
          <a:endParaRPr lang="en-US"/>
        </a:p>
      </dgm:t>
    </dgm:pt>
    <dgm:pt modelId="{15490E56-BFCB-407D-A7B0-6A83A133ED6E}">
      <dgm:prSet/>
      <dgm:spPr/>
      <dgm:t>
        <a:bodyPr/>
        <a:lstStyle/>
        <a:p>
          <a:r>
            <a:rPr lang="en-US"/>
            <a:t>Select appropriate model to categorize like convolutional neural network (CNN)</a:t>
          </a:r>
        </a:p>
      </dgm:t>
    </dgm:pt>
    <dgm:pt modelId="{3D10A9F0-7388-4620-AB93-25482A3D6B2F}" type="parTrans" cxnId="{B687ADB1-4B09-4207-94F9-50B3ADF17BA4}">
      <dgm:prSet/>
      <dgm:spPr/>
      <dgm:t>
        <a:bodyPr/>
        <a:lstStyle/>
        <a:p>
          <a:endParaRPr lang="en-US"/>
        </a:p>
      </dgm:t>
    </dgm:pt>
    <dgm:pt modelId="{2F3DCA84-F703-450E-877D-94A945A43236}" type="sibTrans" cxnId="{B687ADB1-4B09-4207-94F9-50B3ADF17BA4}">
      <dgm:prSet/>
      <dgm:spPr/>
      <dgm:t>
        <a:bodyPr/>
        <a:lstStyle/>
        <a:p>
          <a:endParaRPr lang="en-US"/>
        </a:p>
      </dgm:t>
    </dgm:pt>
    <dgm:pt modelId="{9AB059E2-4684-405E-BC19-436716BD33AD}">
      <dgm:prSet/>
      <dgm:spPr/>
      <dgm:t>
        <a:bodyPr/>
        <a:lstStyle/>
        <a:p>
          <a:r>
            <a:rPr lang="en-US"/>
            <a:t>Train the model and check for accuracy</a:t>
          </a:r>
        </a:p>
      </dgm:t>
    </dgm:pt>
    <dgm:pt modelId="{EF319365-3D80-4C3C-9D23-59C7275252A8}" type="parTrans" cxnId="{470AFEF8-C24D-4131-864D-82461B2AD0E6}">
      <dgm:prSet/>
      <dgm:spPr/>
      <dgm:t>
        <a:bodyPr/>
        <a:lstStyle/>
        <a:p>
          <a:endParaRPr lang="en-US"/>
        </a:p>
      </dgm:t>
    </dgm:pt>
    <dgm:pt modelId="{8F86B73B-CA3A-4CCE-894A-2E4023E957F3}" type="sibTrans" cxnId="{470AFEF8-C24D-4131-864D-82461B2AD0E6}">
      <dgm:prSet/>
      <dgm:spPr/>
      <dgm:t>
        <a:bodyPr/>
        <a:lstStyle/>
        <a:p>
          <a:endParaRPr lang="en-US"/>
        </a:p>
      </dgm:t>
    </dgm:pt>
    <dgm:pt modelId="{9211BA0A-A576-4E9C-ADF1-DF35CDCEC69B}">
      <dgm:prSet/>
      <dgm:spPr/>
      <dgm:t>
        <a:bodyPr/>
        <a:lstStyle/>
        <a:p>
          <a:r>
            <a:rPr lang="en-US"/>
            <a:t>Once training is done, generate predictions for validation set and modify parameters if there is overfitting or underfitting</a:t>
          </a:r>
        </a:p>
      </dgm:t>
    </dgm:pt>
    <dgm:pt modelId="{4C9F1745-B62A-4A4D-B9D7-316B04FC9E53}" type="parTrans" cxnId="{C6CFAD3D-FB52-4AD9-8F33-21461E6F773B}">
      <dgm:prSet/>
      <dgm:spPr/>
      <dgm:t>
        <a:bodyPr/>
        <a:lstStyle/>
        <a:p>
          <a:endParaRPr lang="en-US"/>
        </a:p>
      </dgm:t>
    </dgm:pt>
    <dgm:pt modelId="{8256487B-9AAC-41C6-B549-42548B75160D}" type="sibTrans" cxnId="{C6CFAD3D-FB52-4AD9-8F33-21461E6F773B}">
      <dgm:prSet/>
      <dgm:spPr/>
      <dgm:t>
        <a:bodyPr/>
        <a:lstStyle/>
        <a:p>
          <a:endParaRPr lang="en-US"/>
        </a:p>
      </dgm:t>
    </dgm:pt>
    <dgm:pt modelId="{3CC44A05-7C4D-415C-9694-2AB7F2EF7077}">
      <dgm:prSet/>
      <dgm:spPr/>
      <dgm:t>
        <a:bodyPr/>
        <a:lstStyle/>
        <a:p>
          <a:r>
            <a:rPr lang="en-US"/>
            <a:t>Once all Modifications are done, run our model over test set to get final accuracy</a:t>
          </a:r>
        </a:p>
      </dgm:t>
    </dgm:pt>
    <dgm:pt modelId="{4F4DB687-AA28-4F66-A21F-178B8DA00C85}" type="parTrans" cxnId="{A3273E4C-9E0D-4D06-89EF-8A12B9062E66}">
      <dgm:prSet/>
      <dgm:spPr/>
      <dgm:t>
        <a:bodyPr/>
        <a:lstStyle/>
        <a:p>
          <a:endParaRPr lang="en-US"/>
        </a:p>
      </dgm:t>
    </dgm:pt>
    <dgm:pt modelId="{641616A4-C548-4524-8AF3-07965118D15A}" type="sibTrans" cxnId="{A3273E4C-9E0D-4D06-89EF-8A12B9062E66}">
      <dgm:prSet/>
      <dgm:spPr/>
      <dgm:t>
        <a:bodyPr/>
        <a:lstStyle/>
        <a:p>
          <a:endParaRPr lang="en-US"/>
        </a:p>
      </dgm:t>
    </dgm:pt>
    <dgm:pt modelId="{4C25AF18-35B5-4F22-8619-BE5DFC7B9B36}" type="pres">
      <dgm:prSet presAssocID="{A8C7D5ED-B13A-408C-8879-3196BEC0571C}" presName="Name0" presStyleCnt="0">
        <dgm:presLayoutVars>
          <dgm:dir/>
          <dgm:resizeHandles val="exact"/>
        </dgm:presLayoutVars>
      </dgm:prSet>
      <dgm:spPr/>
    </dgm:pt>
    <dgm:pt modelId="{F937A7EF-02DD-4EDD-B602-D2AD6DB64BC9}" type="pres">
      <dgm:prSet presAssocID="{4472B871-40F7-494A-81CD-8657D20F1240}" presName="node" presStyleLbl="node1" presStyleIdx="0" presStyleCnt="7">
        <dgm:presLayoutVars>
          <dgm:bulletEnabled val="1"/>
        </dgm:presLayoutVars>
      </dgm:prSet>
      <dgm:spPr/>
    </dgm:pt>
    <dgm:pt modelId="{78B8A22B-AD8B-4966-90A1-3E3B1F9B5386}" type="pres">
      <dgm:prSet presAssocID="{8C4AE4B5-18A7-4026-B26E-EAEFCD455853}" presName="sibTrans" presStyleLbl="sibTrans1D1" presStyleIdx="0" presStyleCnt="6"/>
      <dgm:spPr/>
    </dgm:pt>
    <dgm:pt modelId="{72EDBA8A-4EC9-42DF-A874-BE4BDFEA6120}" type="pres">
      <dgm:prSet presAssocID="{8C4AE4B5-18A7-4026-B26E-EAEFCD455853}" presName="connectorText" presStyleLbl="sibTrans1D1" presStyleIdx="0" presStyleCnt="6"/>
      <dgm:spPr/>
    </dgm:pt>
    <dgm:pt modelId="{2D4E59F6-1F79-432B-BF17-95E801ADF211}" type="pres">
      <dgm:prSet presAssocID="{D7359446-4FDA-4389-B5AD-C25FA4EB6684}" presName="node" presStyleLbl="node1" presStyleIdx="1" presStyleCnt="7">
        <dgm:presLayoutVars>
          <dgm:bulletEnabled val="1"/>
        </dgm:presLayoutVars>
      </dgm:prSet>
      <dgm:spPr/>
    </dgm:pt>
    <dgm:pt modelId="{88547ABB-435F-40FA-BEF9-FE2BABB296E3}" type="pres">
      <dgm:prSet presAssocID="{B2068F50-8F3F-4242-B6C6-A894317E0C2E}" presName="sibTrans" presStyleLbl="sibTrans1D1" presStyleIdx="1" presStyleCnt="6"/>
      <dgm:spPr/>
    </dgm:pt>
    <dgm:pt modelId="{3085ACA2-ABA6-4D2C-9905-CBA050EA6709}" type="pres">
      <dgm:prSet presAssocID="{B2068F50-8F3F-4242-B6C6-A894317E0C2E}" presName="connectorText" presStyleLbl="sibTrans1D1" presStyleIdx="1" presStyleCnt="6"/>
      <dgm:spPr/>
    </dgm:pt>
    <dgm:pt modelId="{1A21C200-88F1-437A-8610-60100674368C}" type="pres">
      <dgm:prSet presAssocID="{221869E7-7F33-4CB2-839A-D0F5DF02675A}" presName="node" presStyleLbl="node1" presStyleIdx="2" presStyleCnt="7">
        <dgm:presLayoutVars>
          <dgm:bulletEnabled val="1"/>
        </dgm:presLayoutVars>
      </dgm:prSet>
      <dgm:spPr/>
    </dgm:pt>
    <dgm:pt modelId="{23095651-0C4D-4945-A423-A27C5BA66260}" type="pres">
      <dgm:prSet presAssocID="{AA371EE2-13A3-41DD-AD01-E31F0531BEA0}" presName="sibTrans" presStyleLbl="sibTrans1D1" presStyleIdx="2" presStyleCnt="6"/>
      <dgm:spPr/>
    </dgm:pt>
    <dgm:pt modelId="{18E1E340-B836-46DE-AF56-43E59A29A6E3}" type="pres">
      <dgm:prSet presAssocID="{AA371EE2-13A3-41DD-AD01-E31F0531BEA0}" presName="connectorText" presStyleLbl="sibTrans1D1" presStyleIdx="2" presStyleCnt="6"/>
      <dgm:spPr/>
    </dgm:pt>
    <dgm:pt modelId="{5DF771AD-2207-4352-9EAB-47DC78EC01A7}" type="pres">
      <dgm:prSet presAssocID="{15490E56-BFCB-407D-A7B0-6A83A133ED6E}" presName="node" presStyleLbl="node1" presStyleIdx="3" presStyleCnt="7">
        <dgm:presLayoutVars>
          <dgm:bulletEnabled val="1"/>
        </dgm:presLayoutVars>
      </dgm:prSet>
      <dgm:spPr/>
    </dgm:pt>
    <dgm:pt modelId="{90858B14-4D6A-40D1-898A-5C97144D015E}" type="pres">
      <dgm:prSet presAssocID="{2F3DCA84-F703-450E-877D-94A945A43236}" presName="sibTrans" presStyleLbl="sibTrans1D1" presStyleIdx="3" presStyleCnt="6"/>
      <dgm:spPr/>
    </dgm:pt>
    <dgm:pt modelId="{EB0127F4-5461-4406-8439-54A1392A6629}" type="pres">
      <dgm:prSet presAssocID="{2F3DCA84-F703-450E-877D-94A945A43236}" presName="connectorText" presStyleLbl="sibTrans1D1" presStyleIdx="3" presStyleCnt="6"/>
      <dgm:spPr/>
    </dgm:pt>
    <dgm:pt modelId="{E733622C-B67E-4C5B-AC6C-03D0F1AB8CD3}" type="pres">
      <dgm:prSet presAssocID="{9AB059E2-4684-405E-BC19-436716BD33AD}" presName="node" presStyleLbl="node1" presStyleIdx="4" presStyleCnt="7">
        <dgm:presLayoutVars>
          <dgm:bulletEnabled val="1"/>
        </dgm:presLayoutVars>
      </dgm:prSet>
      <dgm:spPr/>
    </dgm:pt>
    <dgm:pt modelId="{8ECB4731-F941-4CB8-BD54-808CB7B5D30D}" type="pres">
      <dgm:prSet presAssocID="{8F86B73B-CA3A-4CCE-894A-2E4023E957F3}" presName="sibTrans" presStyleLbl="sibTrans1D1" presStyleIdx="4" presStyleCnt="6"/>
      <dgm:spPr/>
    </dgm:pt>
    <dgm:pt modelId="{DDB83506-14E4-489B-A784-7F29406D0042}" type="pres">
      <dgm:prSet presAssocID="{8F86B73B-CA3A-4CCE-894A-2E4023E957F3}" presName="connectorText" presStyleLbl="sibTrans1D1" presStyleIdx="4" presStyleCnt="6"/>
      <dgm:spPr/>
    </dgm:pt>
    <dgm:pt modelId="{647CF013-B7A1-4B3A-AD06-17DB2D323A4E}" type="pres">
      <dgm:prSet presAssocID="{9211BA0A-A576-4E9C-ADF1-DF35CDCEC69B}" presName="node" presStyleLbl="node1" presStyleIdx="5" presStyleCnt="7">
        <dgm:presLayoutVars>
          <dgm:bulletEnabled val="1"/>
        </dgm:presLayoutVars>
      </dgm:prSet>
      <dgm:spPr/>
    </dgm:pt>
    <dgm:pt modelId="{AA79FFAA-A30E-4DF1-B05A-D43697DA64B2}" type="pres">
      <dgm:prSet presAssocID="{8256487B-9AAC-41C6-B549-42548B75160D}" presName="sibTrans" presStyleLbl="sibTrans1D1" presStyleIdx="5" presStyleCnt="6"/>
      <dgm:spPr/>
    </dgm:pt>
    <dgm:pt modelId="{0120638C-772F-4829-94E3-B2F9B8F8D8F6}" type="pres">
      <dgm:prSet presAssocID="{8256487B-9AAC-41C6-B549-42548B75160D}" presName="connectorText" presStyleLbl="sibTrans1D1" presStyleIdx="5" presStyleCnt="6"/>
      <dgm:spPr/>
    </dgm:pt>
    <dgm:pt modelId="{7ABD3942-EBA4-4C26-9EC3-0DEC58B8E7C4}" type="pres">
      <dgm:prSet presAssocID="{3CC44A05-7C4D-415C-9694-2AB7F2EF7077}" presName="node" presStyleLbl="node1" presStyleIdx="6" presStyleCnt="7">
        <dgm:presLayoutVars>
          <dgm:bulletEnabled val="1"/>
        </dgm:presLayoutVars>
      </dgm:prSet>
      <dgm:spPr/>
    </dgm:pt>
  </dgm:ptLst>
  <dgm:cxnLst>
    <dgm:cxn modelId="{7F493605-5C95-436C-9FAB-2DCE0F714783}" type="presOf" srcId="{3CC44A05-7C4D-415C-9694-2AB7F2EF7077}" destId="{7ABD3942-EBA4-4C26-9EC3-0DEC58B8E7C4}" srcOrd="0" destOrd="0" presId="urn:microsoft.com/office/officeart/2016/7/layout/RepeatingBendingProcessNew"/>
    <dgm:cxn modelId="{889EC607-4AC9-47D3-AD09-4DFE2D2DDE3D}" type="presOf" srcId="{8256487B-9AAC-41C6-B549-42548B75160D}" destId="{0120638C-772F-4829-94E3-B2F9B8F8D8F6}" srcOrd="1" destOrd="0" presId="urn:microsoft.com/office/officeart/2016/7/layout/RepeatingBendingProcessNew"/>
    <dgm:cxn modelId="{6FA71717-3A6E-493D-A2B0-72A59DFA7169}" type="presOf" srcId="{221869E7-7F33-4CB2-839A-D0F5DF02675A}" destId="{1A21C200-88F1-437A-8610-60100674368C}" srcOrd="0" destOrd="0" presId="urn:microsoft.com/office/officeart/2016/7/layout/RepeatingBendingProcessNew"/>
    <dgm:cxn modelId="{6077AF18-9D5A-4C95-B473-0D609158731C}" type="presOf" srcId="{8C4AE4B5-18A7-4026-B26E-EAEFCD455853}" destId="{78B8A22B-AD8B-4966-90A1-3E3B1F9B5386}" srcOrd="0" destOrd="0" presId="urn:microsoft.com/office/officeart/2016/7/layout/RepeatingBendingProcessNew"/>
    <dgm:cxn modelId="{966CEA25-B6D6-4203-B9F5-DC58D23D352D}" type="presOf" srcId="{8256487B-9AAC-41C6-B549-42548B75160D}" destId="{AA79FFAA-A30E-4DF1-B05A-D43697DA64B2}" srcOrd="0" destOrd="0" presId="urn:microsoft.com/office/officeart/2016/7/layout/RepeatingBendingProcessNew"/>
    <dgm:cxn modelId="{3EE88B2D-9B31-4E19-92A0-71893E3A801E}" type="presOf" srcId="{AA371EE2-13A3-41DD-AD01-E31F0531BEA0}" destId="{18E1E340-B836-46DE-AF56-43E59A29A6E3}" srcOrd="1" destOrd="0" presId="urn:microsoft.com/office/officeart/2016/7/layout/RepeatingBendingProcessNew"/>
    <dgm:cxn modelId="{BBBCF330-D328-4B6E-AEE2-26B4C84F9559}" type="presOf" srcId="{8F86B73B-CA3A-4CCE-894A-2E4023E957F3}" destId="{DDB83506-14E4-489B-A784-7F29406D0042}" srcOrd="1" destOrd="0" presId="urn:microsoft.com/office/officeart/2016/7/layout/RepeatingBendingProcessNew"/>
    <dgm:cxn modelId="{C6CFAD3D-FB52-4AD9-8F33-21461E6F773B}" srcId="{A8C7D5ED-B13A-408C-8879-3196BEC0571C}" destId="{9211BA0A-A576-4E9C-ADF1-DF35CDCEC69B}" srcOrd="5" destOrd="0" parTransId="{4C9F1745-B62A-4A4D-B9D7-316B04FC9E53}" sibTransId="{8256487B-9AAC-41C6-B549-42548B75160D}"/>
    <dgm:cxn modelId="{42A8103F-1F8D-41BC-B8B8-5F83EDE95A18}" type="presOf" srcId="{9AB059E2-4684-405E-BC19-436716BD33AD}" destId="{E733622C-B67E-4C5B-AC6C-03D0F1AB8CD3}" srcOrd="0" destOrd="0" presId="urn:microsoft.com/office/officeart/2016/7/layout/RepeatingBendingProcessNew"/>
    <dgm:cxn modelId="{7B57B043-3B47-4BAA-9E18-AEE4E60C6DF1}" type="presOf" srcId="{B2068F50-8F3F-4242-B6C6-A894317E0C2E}" destId="{88547ABB-435F-40FA-BEF9-FE2BABB296E3}" srcOrd="0" destOrd="0" presId="urn:microsoft.com/office/officeart/2016/7/layout/RepeatingBendingProcessNew"/>
    <dgm:cxn modelId="{7F000D49-478A-4520-8570-0D75C3E66F18}" srcId="{A8C7D5ED-B13A-408C-8879-3196BEC0571C}" destId="{D7359446-4FDA-4389-B5AD-C25FA4EB6684}" srcOrd="1" destOrd="0" parTransId="{568C7D90-7FA6-47AB-8BAB-DA9110AE8CB8}" sibTransId="{B2068F50-8F3F-4242-B6C6-A894317E0C2E}"/>
    <dgm:cxn modelId="{2348A669-265D-44C4-A9FE-75EE5D3F67B3}" type="presOf" srcId="{D7359446-4FDA-4389-B5AD-C25FA4EB6684}" destId="{2D4E59F6-1F79-432B-BF17-95E801ADF211}" srcOrd="0" destOrd="0" presId="urn:microsoft.com/office/officeart/2016/7/layout/RepeatingBendingProcessNew"/>
    <dgm:cxn modelId="{A3273E4C-9E0D-4D06-89EF-8A12B9062E66}" srcId="{A8C7D5ED-B13A-408C-8879-3196BEC0571C}" destId="{3CC44A05-7C4D-415C-9694-2AB7F2EF7077}" srcOrd="6" destOrd="0" parTransId="{4F4DB687-AA28-4F66-A21F-178B8DA00C85}" sibTransId="{641616A4-C548-4524-8AF3-07965118D15A}"/>
    <dgm:cxn modelId="{F087496D-4A4B-45CD-9D5F-D11D90BC9E2A}" type="presOf" srcId="{4472B871-40F7-494A-81CD-8657D20F1240}" destId="{F937A7EF-02DD-4EDD-B602-D2AD6DB64BC9}" srcOrd="0" destOrd="0" presId="urn:microsoft.com/office/officeart/2016/7/layout/RepeatingBendingProcessNew"/>
    <dgm:cxn modelId="{5227E253-A3D9-41C8-A1B8-27700E4E239C}" srcId="{A8C7D5ED-B13A-408C-8879-3196BEC0571C}" destId="{221869E7-7F33-4CB2-839A-D0F5DF02675A}" srcOrd="2" destOrd="0" parTransId="{66B9B1F4-2BDC-4A09-8EDE-7D8B4DDC850E}" sibTransId="{AA371EE2-13A3-41DD-AD01-E31F0531BEA0}"/>
    <dgm:cxn modelId="{7BDCA37A-8582-4B2B-A8E2-FA4A60557645}" type="presOf" srcId="{8F86B73B-CA3A-4CCE-894A-2E4023E957F3}" destId="{8ECB4731-F941-4CB8-BD54-808CB7B5D30D}" srcOrd="0" destOrd="0" presId="urn:microsoft.com/office/officeart/2016/7/layout/RepeatingBendingProcessNew"/>
    <dgm:cxn modelId="{F4097180-F930-4655-844F-02E81751F09A}" srcId="{A8C7D5ED-B13A-408C-8879-3196BEC0571C}" destId="{4472B871-40F7-494A-81CD-8657D20F1240}" srcOrd="0" destOrd="0" parTransId="{635C9CBA-6E43-480D-A962-C86156FF960F}" sibTransId="{8C4AE4B5-18A7-4026-B26E-EAEFCD455853}"/>
    <dgm:cxn modelId="{73C0748C-BA1D-4768-8E90-5926BD44546A}" type="presOf" srcId="{2F3DCA84-F703-450E-877D-94A945A43236}" destId="{EB0127F4-5461-4406-8439-54A1392A6629}" srcOrd="1" destOrd="0" presId="urn:microsoft.com/office/officeart/2016/7/layout/RepeatingBendingProcessNew"/>
    <dgm:cxn modelId="{C7A47E97-23D3-4431-AA07-71090C719B08}" type="presOf" srcId="{A8C7D5ED-B13A-408C-8879-3196BEC0571C}" destId="{4C25AF18-35B5-4F22-8619-BE5DFC7B9B36}" srcOrd="0" destOrd="0" presId="urn:microsoft.com/office/officeart/2016/7/layout/RepeatingBendingProcessNew"/>
    <dgm:cxn modelId="{3A4805A7-9E92-4D36-AB53-FFD93F271EC4}" type="presOf" srcId="{15490E56-BFCB-407D-A7B0-6A83A133ED6E}" destId="{5DF771AD-2207-4352-9EAB-47DC78EC01A7}" srcOrd="0" destOrd="0" presId="urn:microsoft.com/office/officeart/2016/7/layout/RepeatingBendingProcessNew"/>
    <dgm:cxn modelId="{44281DB0-8BEA-4AFC-BA29-C145CCDC7D26}" type="presOf" srcId="{2F3DCA84-F703-450E-877D-94A945A43236}" destId="{90858B14-4D6A-40D1-898A-5C97144D015E}" srcOrd="0" destOrd="0" presId="urn:microsoft.com/office/officeart/2016/7/layout/RepeatingBendingProcessNew"/>
    <dgm:cxn modelId="{B687ADB1-4B09-4207-94F9-50B3ADF17BA4}" srcId="{A8C7D5ED-B13A-408C-8879-3196BEC0571C}" destId="{15490E56-BFCB-407D-A7B0-6A83A133ED6E}" srcOrd="3" destOrd="0" parTransId="{3D10A9F0-7388-4620-AB93-25482A3D6B2F}" sibTransId="{2F3DCA84-F703-450E-877D-94A945A43236}"/>
    <dgm:cxn modelId="{1D6F8AB7-E80B-4B6D-9B8C-A06099DC5007}" type="presOf" srcId="{AA371EE2-13A3-41DD-AD01-E31F0531BEA0}" destId="{23095651-0C4D-4945-A423-A27C5BA66260}" srcOrd="0" destOrd="0" presId="urn:microsoft.com/office/officeart/2016/7/layout/RepeatingBendingProcessNew"/>
    <dgm:cxn modelId="{435D70B8-C2B8-40C1-A3C1-805BD8344853}" type="presOf" srcId="{9211BA0A-A576-4E9C-ADF1-DF35CDCEC69B}" destId="{647CF013-B7A1-4B3A-AD06-17DB2D323A4E}" srcOrd="0" destOrd="0" presId="urn:microsoft.com/office/officeart/2016/7/layout/RepeatingBendingProcessNew"/>
    <dgm:cxn modelId="{EB8C4BC1-A4FF-4FAE-A5F0-2D7BE30D55CC}" type="presOf" srcId="{B2068F50-8F3F-4242-B6C6-A894317E0C2E}" destId="{3085ACA2-ABA6-4D2C-9905-CBA050EA6709}" srcOrd="1" destOrd="0" presId="urn:microsoft.com/office/officeart/2016/7/layout/RepeatingBendingProcessNew"/>
    <dgm:cxn modelId="{649942D1-6367-4DE6-9D3F-C81A7B20E0A6}" type="presOf" srcId="{8C4AE4B5-18A7-4026-B26E-EAEFCD455853}" destId="{72EDBA8A-4EC9-42DF-A874-BE4BDFEA6120}" srcOrd="1" destOrd="0" presId="urn:microsoft.com/office/officeart/2016/7/layout/RepeatingBendingProcessNew"/>
    <dgm:cxn modelId="{470AFEF8-C24D-4131-864D-82461B2AD0E6}" srcId="{A8C7D5ED-B13A-408C-8879-3196BEC0571C}" destId="{9AB059E2-4684-405E-BC19-436716BD33AD}" srcOrd="4" destOrd="0" parTransId="{EF319365-3D80-4C3C-9D23-59C7275252A8}" sibTransId="{8F86B73B-CA3A-4CCE-894A-2E4023E957F3}"/>
    <dgm:cxn modelId="{D48468BB-3316-4024-A29C-E7D96DCC9F7F}" type="presParOf" srcId="{4C25AF18-35B5-4F22-8619-BE5DFC7B9B36}" destId="{F937A7EF-02DD-4EDD-B602-D2AD6DB64BC9}" srcOrd="0" destOrd="0" presId="urn:microsoft.com/office/officeart/2016/7/layout/RepeatingBendingProcessNew"/>
    <dgm:cxn modelId="{12A1353B-7AFD-4408-8EA1-47BF4FD57205}" type="presParOf" srcId="{4C25AF18-35B5-4F22-8619-BE5DFC7B9B36}" destId="{78B8A22B-AD8B-4966-90A1-3E3B1F9B5386}" srcOrd="1" destOrd="0" presId="urn:microsoft.com/office/officeart/2016/7/layout/RepeatingBendingProcessNew"/>
    <dgm:cxn modelId="{C5671496-D68E-4011-9102-FDE523CDD09C}" type="presParOf" srcId="{78B8A22B-AD8B-4966-90A1-3E3B1F9B5386}" destId="{72EDBA8A-4EC9-42DF-A874-BE4BDFEA6120}" srcOrd="0" destOrd="0" presId="urn:microsoft.com/office/officeart/2016/7/layout/RepeatingBendingProcessNew"/>
    <dgm:cxn modelId="{025B22B1-CFD0-4C4E-8F93-ABE3A2119FE0}" type="presParOf" srcId="{4C25AF18-35B5-4F22-8619-BE5DFC7B9B36}" destId="{2D4E59F6-1F79-432B-BF17-95E801ADF211}" srcOrd="2" destOrd="0" presId="urn:microsoft.com/office/officeart/2016/7/layout/RepeatingBendingProcessNew"/>
    <dgm:cxn modelId="{5C391E91-1063-42B0-B1D9-D832D8CBDCEF}" type="presParOf" srcId="{4C25AF18-35B5-4F22-8619-BE5DFC7B9B36}" destId="{88547ABB-435F-40FA-BEF9-FE2BABB296E3}" srcOrd="3" destOrd="0" presId="urn:microsoft.com/office/officeart/2016/7/layout/RepeatingBendingProcessNew"/>
    <dgm:cxn modelId="{88C88F97-939D-4D34-B92A-22ABE8368D66}" type="presParOf" srcId="{88547ABB-435F-40FA-BEF9-FE2BABB296E3}" destId="{3085ACA2-ABA6-4D2C-9905-CBA050EA6709}" srcOrd="0" destOrd="0" presId="urn:microsoft.com/office/officeart/2016/7/layout/RepeatingBendingProcessNew"/>
    <dgm:cxn modelId="{28A2411D-BB91-40CD-9402-8C39B684DD04}" type="presParOf" srcId="{4C25AF18-35B5-4F22-8619-BE5DFC7B9B36}" destId="{1A21C200-88F1-437A-8610-60100674368C}" srcOrd="4" destOrd="0" presId="urn:microsoft.com/office/officeart/2016/7/layout/RepeatingBendingProcessNew"/>
    <dgm:cxn modelId="{15E52BB8-6730-459E-9C58-EAE08ABC1B1C}" type="presParOf" srcId="{4C25AF18-35B5-4F22-8619-BE5DFC7B9B36}" destId="{23095651-0C4D-4945-A423-A27C5BA66260}" srcOrd="5" destOrd="0" presId="urn:microsoft.com/office/officeart/2016/7/layout/RepeatingBendingProcessNew"/>
    <dgm:cxn modelId="{F96D3B03-05DA-4510-BBBB-5698EC461741}" type="presParOf" srcId="{23095651-0C4D-4945-A423-A27C5BA66260}" destId="{18E1E340-B836-46DE-AF56-43E59A29A6E3}" srcOrd="0" destOrd="0" presId="urn:microsoft.com/office/officeart/2016/7/layout/RepeatingBendingProcessNew"/>
    <dgm:cxn modelId="{F8F73132-5D74-43B1-B3F0-789D82DAB4A8}" type="presParOf" srcId="{4C25AF18-35B5-4F22-8619-BE5DFC7B9B36}" destId="{5DF771AD-2207-4352-9EAB-47DC78EC01A7}" srcOrd="6" destOrd="0" presId="urn:microsoft.com/office/officeart/2016/7/layout/RepeatingBendingProcessNew"/>
    <dgm:cxn modelId="{0F274A34-07C3-4D23-8C23-10290C76CA17}" type="presParOf" srcId="{4C25AF18-35B5-4F22-8619-BE5DFC7B9B36}" destId="{90858B14-4D6A-40D1-898A-5C97144D015E}" srcOrd="7" destOrd="0" presId="urn:microsoft.com/office/officeart/2016/7/layout/RepeatingBendingProcessNew"/>
    <dgm:cxn modelId="{D19E78E2-4CAB-4EAF-A3AC-8D0478395491}" type="presParOf" srcId="{90858B14-4D6A-40D1-898A-5C97144D015E}" destId="{EB0127F4-5461-4406-8439-54A1392A6629}" srcOrd="0" destOrd="0" presId="urn:microsoft.com/office/officeart/2016/7/layout/RepeatingBendingProcessNew"/>
    <dgm:cxn modelId="{CE86CC91-52D9-4FE4-96EC-89D7DD42029E}" type="presParOf" srcId="{4C25AF18-35B5-4F22-8619-BE5DFC7B9B36}" destId="{E733622C-B67E-4C5B-AC6C-03D0F1AB8CD3}" srcOrd="8" destOrd="0" presId="urn:microsoft.com/office/officeart/2016/7/layout/RepeatingBendingProcessNew"/>
    <dgm:cxn modelId="{C4DBDF98-4789-4397-A751-4A574CF8A0DC}" type="presParOf" srcId="{4C25AF18-35B5-4F22-8619-BE5DFC7B9B36}" destId="{8ECB4731-F941-4CB8-BD54-808CB7B5D30D}" srcOrd="9" destOrd="0" presId="urn:microsoft.com/office/officeart/2016/7/layout/RepeatingBendingProcessNew"/>
    <dgm:cxn modelId="{68BEC0E4-ED66-4684-89FB-2573874438D5}" type="presParOf" srcId="{8ECB4731-F941-4CB8-BD54-808CB7B5D30D}" destId="{DDB83506-14E4-489B-A784-7F29406D0042}" srcOrd="0" destOrd="0" presId="urn:microsoft.com/office/officeart/2016/7/layout/RepeatingBendingProcessNew"/>
    <dgm:cxn modelId="{02010C40-76FC-4610-8500-B997D8D9EC97}" type="presParOf" srcId="{4C25AF18-35B5-4F22-8619-BE5DFC7B9B36}" destId="{647CF013-B7A1-4B3A-AD06-17DB2D323A4E}" srcOrd="10" destOrd="0" presId="urn:microsoft.com/office/officeart/2016/7/layout/RepeatingBendingProcessNew"/>
    <dgm:cxn modelId="{88B90959-B4B4-49C1-A6CA-211AC0BBBCCC}" type="presParOf" srcId="{4C25AF18-35B5-4F22-8619-BE5DFC7B9B36}" destId="{AA79FFAA-A30E-4DF1-B05A-D43697DA64B2}" srcOrd="11" destOrd="0" presId="urn:microsoft.com/office/officeart/2016/7/layout/RepeatingBendingProcessNew"/>
    <dgm:cxn modelId="{A97589AD-8235-40BF-99A6-F94DE4754269}" type="presParOf" srcId="{AA79FFAA-A30E-4DF1-B05A-D43697DA64B2}" destId="{0120638C-772F-4829-94E3-B2F9B8F8D8F6}" srcOrd="0" destOrd="0" presId="urn:microsoft.com/office/officeart/2016/7/layout/RepeatingBendingProcessNew"/>
    <dgm:cxn modelId="{56B729DB-1EBD-415C-AA1A-5A76F1AF899D}" type="presParOf" srcId="{4C25AF18-35B5-4F22-8619-BE5DFC7B9B36}" destId="{7ABD3942-EBA4-4C26-9EC3-0DEC58B8E7C4}"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C7D5ED-B13A-408C-8879-3196BEC0571C}" type="doc">
      <dgm:prSet loTypeId="urn:microsoft.com/office/officeart/2016/7/layout/RepeatingBendingProcessNew" loCatId="process" qsTypeId="urn:microsoft.com/office/officeart/2005/8/quickstyle/simple1" qsCatId="simple" csTypeId="urn:microsoft.com/office/officeart/2005/8/colors/accent3_2" csCatId="accent3" phldr="1"/>
      <dgm:spPr/>
      <dgm:t>
        <a:bodyPr/>
        <a:lstStyle/>
        <a:p>
          <a:endParaRPr lang="en-US"/>
        </a:p>
      </dgm:t>
    </dgm:pt>
    <dgm:pt modelId="{4472B871-40F7-494A-81CD-8657D20F1240}">
      <dgm:prSet/>
      <dgm:spPr/>
      <dgm:t>
        <a:bodyPr/>
        <a:lstStyle/>
        <a:p>
          <a:r>
            <a:rPr lang="en-US"/>
            <a:t>Convert images to a specific resolution (224x224)</a:t>
          </a:r>
        </a:p>
      </dgm:t>
    </dgm:pt>
    <dgm:pt modelId="{635C9CBA-6E43-480D-A962-C86156FF960F}" type="parTrans" cxnId="{F4097180-F930-4655-844F-02E81751F09A}">
      <dgm:prSet/>
      <dgm:spPr/>
      <dgm:t>
        <a:bodyPr/>
        <a:lstStyle/>
        <a:p>
          <a:endParaRPr lang="en-US"/>
        </a:p>
      </dgm:t>
    </dgm:pt>
    <dgm:pt modelId="{8C4AE4B5-18A7-4026-B26E-EAEFCD455853}" type="sibTrans" cxnId="{F4097180-F930-4655-844F-02E81751F09A}">
      <dgm:prSet/>
      <dgm:spPr/>
      <dgm:t>
        <a:bodyPr/>
        <a:lstStyle/>
        <a:p>
          <a:endParaRPr lang="en-US"/>
        </a:p>
      </dgm:t>
    </dgm:pt>
    <dgm:pt modelId="{D7359446-4FDA-4389-B5AD-C25FA4EB6684}">
      <dgm:prSet/>
      <dgm:spPr/>
      <dgm:t>
        <a:bodyPr/>
        <a:lstStyle/>
        <a:p>
          <a:r>
            <a:rPr lang="en-US" dirty="0"/>
            <a:t>Convert these images into cv2 matrix </a:t>
          </a:r>
        </a:p>
      </dgm:t>
    </dgm:pt>
    <dgm:pt modelId="{568C7D90-7FA6-47AB-8BAB-DA9110AE8CB8}" type="parTrans" cxnId="{7F000D49-478A-4520-8570-0D75C3E66F18}">
      <dgm:prSet/>
      <dgm:spPr/>
      <dgm:t>
        <a:bodyPr/>
        <a:lstStyle/>
        <a:p>
          <a:endParaRPr lang="en-US"/>
        </a:p>
      </dgm:t>
    </dgm:pt>
    <dgm:pt modelId="{B2068F50-8F3F-4242-B6C6-A894317E0C2E}" type="sibTrans" cxnId="{7F000D49-478A-4520-8570-0D75C3E66F18}">
      <dgm:prSet/>
      <dgm:spPr/>
      <dgm:t>
        <a:bodyPr/>
        <a:lstStyle/>
        <a:p>
          <a:endParaRPr lang="en-US"/>
        </a:p>
      </dgm:t>
    </dgm:pt>
    <dgm:pt modelId="{221869E7-7F33-4CB2-839A-D0F5DF02675A}">
      <dgm:prSet/>
      <dgm:spPr/>
      <dgm:t>
        <a:bodyPr/>
        <a:lstStyle/>
        <a:p>
          <a:r>
            <a:rPr lang="en-US" dirty="0"/>
            <a:t>Split our data into training, validation and test set</a:t>
          </a:r>
        </a:p>
      </dgm:t>
    </dgm:pt>
    <dgm:pt modelId="{66B9B1F4-2BDC-4A09-8EDE-7D8B4DDC850E}" type="parTrans" cxnId="{5227E253-A3D9-41C8-A1B8-27700E4E239C}">
      <dgm:prSet/>
      <dgm:spPr/>
      <dgm:t>
        <a:bodyPr/>
        <a:lstStyle/>
        <a:p>
          <a:endParaRPr lang="en-US"/>
        </a:p>
      </dgm:t>
    </dgm:pt>
    <dgm:pt modelId="{AA371EE2-13A3-41DD-AD01-E31F0531BEA0}" type="sibTrans" cxnId="{5227E253-A3D9-41C8-A1B8-27700E4E239C}">
      <dgm:prSet/>
      <dgm:spPr/>
      <dgm:t>
        <a:bodyPr/>
        <a:lstStyle/>
        <a:p>
          <a:endParaRPr lang="en-US" dirty="0"/>
        </a:p>
      </dgm:t>
    </dgm:pt>
    <dgm:pt modelId="{15490E56-BFCB-407D-A7B0-6A83A133ED6E}">
      <dgm:prSet custT="1"/>
      <dgm:spPr/>
      <dgm:t>
        <a:bodyPr/>
        <a:lstStyle/>
        <a:p>
          <a:pPr algn="ctr"/>
          <a:r>
            <a:rPr lang="en-IN" sz="1200" dirty="0"/>
            <a:t>Train the Data on the below 3 Models</a:t>
          </a:r>
        </a:p>
        <a:p>
          <a:pPr algn="l"/>
          <a:r>
            <a:rPr lang="en-IN" sz="900" dirty="0"/>
            <a:t>1. 2 CNN Layers and 1 Dense Layer.</a:t>
          </a:r>
        </a:p>
        <a:p>
          <a:pPr algn="l"/>
          <a:r>
            <a:rPr lang="en-IN" sz="900" dirty="0"/>
            <a:t>2. 2 CNN Layers and 2 Dense Layers.</a:t>
          </a:r>
        </a:p>
        <a:p>
          <a:pPr algn="l"/>
          <a:r>
            <a:rPr lang="en-IN" sz="900" dirty="0"/>
            <a:t>3. Using Transfer learning from Image net.</a:t>
          </a:r>
          <a:endParaRPr lang="en-US" sz="900" dirty="0"/>
        </a:p>
      </dgm:t>
    </dgm:pt>
    <dgm:pt modelId="{3D10A9F0-7388-4620-AB93-25482A3D6B2F}" type="parTrans" cxnId="{B687ADB1-4B09-4207-94F9-50B3ADF17BA4}">
      <dgm:prSet/>
      <dgm:spPr/>
      <dgm:t>
        <a:bodyPr/>
        <a:lstStyle/>
        <a:p>
          <a:endParaRPr lang="en-US"/>
        </a:p>
      </dgm:t>
    </dgm:pt>
    <dgm:pt modelId="{2F3DCA84-F703-450E-877D-94A945A43236}" type="sibTrans" cxnId="{B687ADB1-4B09-4207-94F9-50B3ADF17BA4}">
      <dgm:prSet/>
      <dgm:spPr/>
      <dgm:t>
        <a:bodyPr/>
        <a:lstStyle/>
        <a:p>
          <a:endParaRPr lang="en-US"/>
        </a:p>
      </dgm:t>
    </dgm:pt>
    <dgm:pt modelId="{9AB059E2-4684-405E-BC19-436716BD33AD}">
      <dgm:prSet/>
      <dgm:spPr/>
      <dgm:t>
        <a:bodyPr/>
        <a:lstStyle/>
        <a:p>
          <a:r>
            <a:rPr lang="en-IN" dirty="0"/>
            <a:t>Evaluate</a:t>
          </a:r>
          <a:r>
            <a:rPr lang="en-IN" baseline="0" dirty="0"/>
            <a:t> accuracy of each model and choose the best approach </a:t>
          </a:r>
          <a:endParaRPr lang="en-US" dirty="0"/>
        </a:p>
      </dgm:t>
    </dgm:pt>
    <dgm:pt modelId="{EF319365-3D80-4C3C-9D23-59C7275252A8}" type="parTrans" cxnId="{470AFEF8-C24D-4131-864D-82461B2AD0E6}">
      <dgm:prSet/>
      <dgm:spPr/>
      <dgm:t>
        <a:bodyPr/>
        <a:lstStyle/>
        <a:p>
          <a:endParaRPr lang="en-US"/>
        </a:p>
      </dgm:t>
    </dgm:pt>
    <dgm:pt modelId="{8F86B73B-CA3A-4CCE-894A-2E4023E957F3}" type="sibTrans" cxnId="{470AFEF8-C24D-4131-864D-82461B2AD0E6}">
      <dgm:prSet/>
      <dgm:spPr/>
      <dgm:t>
        <a:bodyPr/>
        <a:lstStyle/>
        <a:p>
          <a:endParaRPr lang="en-US"/>
        </a:p>
      </dgm:t>
    </dgm:pt>
    <dgm:pt modelId="{9211BA0A-A576-4E9C-ADF1-DF35CDCEC69B}">
      <dgm:prSet/>
      <dgm:spPr/>
      <dgm:t>
        <a:bodyPr/>
        <a:lstStyle/>
        <a:p>
          <a:r>
            <a:rPr lang="en-US" dirty="0"/>
            <a:t>After choosing the best model, generate predictions for validation set and modify parameters if there is overfitting or underfitting</a:t>
          </a:r>
        </a:p>
      </dgm:t>
    </dgm:pt>
    <dgm:pt modelId="{4C9F1745-B62A-4A4D-B9D7-316B04FC9E53}" type="parTrans" cxnId="{C6CFAD3D-FB52-4AD9-8F33-21461E6F773B}">
      <dgm:prSet/>
      <dgm:spPr/>
      <dgm:t>
        <a:bodyPr/>
        <a:lstStyle/>
        <a:p>
          <a:endParaRPr lang="en-US"/>
        </a:p>
      </dgm:t>
    </dgm:pt>
    <dgm:pt modelId="{8256487B-9AAC-41C6-B549-42548B75160D}" type="sibTrans" cxnId="{C6CFAD3D-FB52-4AD9-8F33-21461E6F773B}">
      <dgm:prSet/>
      <dgm:spPr/>
      <dgm:t>
        <a:bodyPr/>
        <a:lstStyle/>
        <a:p>
          <a:endParaRPr lang="en-US"/>
        </a:p>
      </dgm:t>
    </dgm:pt>
    <dgm:pt modelId="{3CC44A05-7C4D-415C-9694-2AB7F2EF7077}">
      <dgm:prSet/>
      <dgm:spPr/>
      <dgm:t>
        <a:bodyPr/>
        <a:lstStyle/>
        <a:p>
          <a:r>
            <a:rPr lang="en-US" dirty="0"/>
            <a:t>Once all Modifications are done, run our model over test set to get final accuracy</a:t>
          </a:r>
        </a:p>
      </dgm:t>
    </dgm:pt>
    <dgm:pt modelId="{4F4DB687-AA28-4F66-A21F-178B8DA00C85}" type="parTrans" cxnId="{A3273E4C-9E0D-4D06-89EF-8A12B9062E66}">
      <dgm:prSet/>
      <dgm:spPr/>
      <dgm:t>
        <a:bodyPr/>
        <a:lstStyle/>
        <a:p>
          <a:endParaRPr lang="en-US"/>
        </a:p>
      </dgm:t>
    </dgm:pt>
    <dgm:pt modelId="{641616A4-C548-4524-8AF3-07965118D15A}" type="sibTrans" cxnId="{A3273E4C-9E0D-4D06-89EF-8A12B9062E66}">
      <dgm:prSet/>
      <dgm:spPr/>
      <dgm:t>
        <a:bodyPr/>
        <a:lstStyle/>
        <a:p>
          <a:endParaRPr lang="en-US"/>
        </a:p>
      </dgm:t>
    </dgm:pt>
    <dgm:pt modelId="{08D68AF6-8B76-45F9-A662-D01B282FF976}" type="pres">
      <dgm:prSet presAssocID="{A8C7D5ED-B13A-408C-8879-3196BEC0571C}" presName="Name0" presStyleCnt="0">
        <dgm:presLayoutVars>
          <dgm:dir/>
          <dgm:resizeHandles val="exact"/>
        </dgm:presLayoutVars>
      </dgm:prSet>
      <dgm:spPr/>
    </dgm:pt>
    <dgm:pt modelId="{17A141C8-5C86-4815-AF1A-D047D7EA09E9}" type="pres">
      <dgm:prSet presAssocID="{4472B871-40F7-494A-81CD-8657D20F1240}" presName="node" presStyleLbl="node1" presStyleIdx="0" presStyleCnt="7">
        <dgm:presLayoutVars>
          <dgm:bulletEnabled val="1"/>
        </dgm:presLayoutVars>
      </dgm:prSet>
      <dgm:spPr/>
    </dgm:pt>
    <dgm:pt modelId="{3DFE62FB-DF1A-45F2-9851-F5D1542D5B20}" type="pres">
      <dgm:prSet presAssocID="{8C4AE4B5-18A7-4026-B26E-EAEFCD455853}" presName="sibTrans" presStyleLbl="sibTrans1D1" presStyleIdx="0" presStyleCnt="6"/>
      <dgm:spPr/>
    </dgm:pt>
    <dgm:pt modelId="{98029820-63ED-43E7-B8A8-3AC706FE5082}" type="pres">
      <dgm:prSet presAssocID="{8C4AE4B5-18A7-4026-B26E-EAEFCD455853}" presName="connectorText" presStyleLbl="sibTrans1D1" presStyleIdx="0" presStyleCnt="6"/>
      <dgm:spPr/>
    </dgm:pt>
    <dgm:pt modelId="{5AEBD2A1-D8B5-4930-AE43-18D01130DD59}" type="pres">
      <dgm:prSet presAssocID="{D7359446-4FDA-4389-B5AD-C25FA4EB6684}" presName="node" presStyleLbl="node1" presStyleIdx="1" presStyleCnt="7">
        <dgm:presLayoutVars>
          <dgm:bulletEnabled val="1"/>
        </dgm:presLayoutVars>
      </dgm:prSet>
      <dgm:spPr/>
    </dgm:pt>
    <dgm:pt modelId="{12D828AB-CB35-4DC9-93CD-086629D6CDA1}" type="pres">
      <dgm:prSet presAssocID="{B2068F50-8F3F-4242-B6C6-A894317E0C2E}" presName="sibTrans" presStyleLbl="sibTrans1D1" presStyleIdx="1" presStyleCnt="6"/>
      <dgm:spPr/>
    </dgm:pt>
    <dgm:pt modelId="{407A5C49-107B-4A42-8C6F-D16A5E7A6F77}" type="pres">
      <dgm:prSet presAssocID="{B2068F50-8F3F-4242-B6C6-A894317E0C2E}" presName="connectorText" presStyleLbl="sibTrans1D1" presStyleIdx="1" presStyleCnt="6"/>
      <dgm:spPr/>
    </dgm:pt>
    <dgm:pt modelId="{8EEBF86B-9209-4E6D-A4C0-E7D236035194}" type="pres">
      <dgm:prSet presAssocID="{221869E7-7F33-4CB2-839A-D0F5DF02675A}" presName="node" presStyleLbl="node1" presStyleIdx="2" presStyleCnt="7">
        <dgm:presLayoutVars>
          <dgm:bulletEnabled val="1"/>
        </dgm:presLayoutVars>
      </dgm:prSet>
      <dgm:spPr/>
    </dgm:pt>
    <dgm:pt modelId="{01E5029F-7C34-4418-93B5-EBFF94D0AA4B}" type="pres">
      <dgm:prSet presAssocID="{AA371EE2-13A3-41DD-AD01-E31F0531BEA0}" presName="sibTrans" presStyleLbl="sibTrans1D1" presStyleIdx="2" presStyleCnt="6"/>
      <dgm:spPr/>
    </dgm:pt>
    <dgm:pt modelId="{1A41D1A1-9E8B-4346-9CC8-55E0A6D4A25B}" type="pres">
      <dgm:prSet presAssocID="{AA371EE2-13A3-41DD-AD01-E31F0531BEA0}" presName="connectorText" presStyleLbl="sibTrans1D1" presStyleIdx="2" presStyleCnt="6"/>
      <dgm:spPr/>
    </dgm:pt>
    <dgm:pt modelId="{DCC3C131-E2A6-4B14-92E1-928961FB0259}" type="pres">
      <dgm:prSet presAssocID="{15490E56-BFCB-407D-A7B0-6A83A133ED6E}" presName="node" presStyleLbl="node1" presStyleIdx="3" presStyleCnt="7">
        <dgm:presLayoutVars>
          <dgm:bulletEnabled val="1"/>
        </dgm:presLayoutVars>
      </dgm:prSet>
      <dgm:spPr/>
    </dgm:pt>
    <dgm:pt modelId="{6EEF8174-2291-4ACA-BDBC-37BECE53A218}" type="pres">
      <dgm:prSet presAssocID="{2F3DCA84-F703-450E-877D-94A945A43236}" presName="sibTrans" presStyleLbl="sibTrans1D1" presStyleIdx="3" presStyleCnt="6"/>
      <dgm:spPr/>
    </dgm:pt>
    <dgm:pt modelId="{7C809EBC-AE22-407C-A654-BA9C0A5BE2C7}" type="pres">
      <dgm:prSet presAssocID="{2F3DCA84-F703-450E-877D-94A945A43236}" presName="connectorText" presStyleLbl="sibTrans1D1" presStyleIdx="3" presStyleCnt="6"/>
      <dgm:spPr/>
    </dgm:pt>
    <dgm:pt modelId="{FC841859-8F53-44DD-9D4F-37E399AB1C1F}" type="pres">
      <dgm:prSet presAssocID="{9AB059E2-4684-405E-BC19-436716BD33AD}" presName="node" presStyleLbl="node1" presStyleIdx="4" presStyleCnt="7">
        <dgm:presLayoutVars>
          <dgm:bulletEnabled val="1"/>
        </dgm:presLayoutVars>
      </dgm:prSet>
      <dgm:spPr/>
    </dgm:pt>
    <dgm:pt modelId="{B8D56C2C-BF52-4657-AD28-A2B845C2A00D}" type="pres">
      <dgm:prSet presAssocID="{8F86B73B-CA3A-4CCE-894A-2E4023E957F3}" presName="sibTrans" presStyleLbl="sibTrans1D1" presStyleIdx="4" presStyleCnt="6"/>
      <dgm:spPr/>
    </dgm:pt>
    <dgm:pt modelId="{C9E3F5EF-BFAB-4368-A2C8-150EE6D9572B}" type="pres">
      <dgm:prSet presAssocID="{8F86B73B-CA3A-4CCE-894A-2E4023E957F3}" presName="connectorText" presStyleLbl="sibTrans1D1" presStyleIdx="4" presStyleCnt="6"/>
      <dgm:spPr/>
    </dgm:pt>
    <dgm:pt modelId="{D8A22F20-18AF-47B1-8FA2-94591689CF5C}" type="pres">
      <dgm:prSet presAssocID="{9211BA0A-A576-4E9C-ADF1-DF35CDCEC69B}" presName="node" presStyleLbl="node1" presStyleIdx="5" presStyleCnt="7">
        <dgm:presLayoutVars>
          <dgm:bulletEnabled val="1"/>
        </dgm:presLayoutVars>
      </dgm:prSet>
      <dgm:spPr/>
    </dgm:pt>
    <dgm:pt modelId="{F7A6D1AC-D611-4B49-AC76-2BB503778FC8}" type="pres">
      <dgm:prSet presAssocID="{8256487B-9AAC-41C6-B549-42548B75160D}" presName="sibTrans" presStyleLbl="sibTrans1D1" presStyleIdx="5" presStyleCnt="6"/>
      <dgm:spPr/>
    </dgm:pt>
    <dgm:pt modelId="{529DC22F-5DC8-4C19-920D-F63979BB7E2F}" type="pres">
      <dgm:prSet presAssocID="{8256487B-9AAC-41C6-B549-42548B75160D}" presName="connectorText" presStyleLbl="sibTrans1D1" presStyleIdx="5" presStyleCnt="6"/>
      <dgm:spPr/>
    </dgm:pt>
    <dgm:pt modelId="{B4C16A84-8A78-4382-9721-4284E82E4833}" type="pres">
      <dgm:prSet presAssocID="{3CC44A05-7C4D-415C-9694-2AB7F2EF7077}" presName="node" presStyleLbl="node1" presStyleIdx="6" presStyleCnt="7">
        <dgm:presLayoutVars>
          <dgm:bulletEnabled val="1"/>
        </dgm:presLayoutVars>
      </dgm:prSet>
      <dgm:spPr/>
    </dgm:pt>
  </dgm:ptLst>
  <dgm:cxnLst>
    <dgm:cxn modelId="{E2FCA605-1E25-42DB-BB23-FF10E5D53A79}" type="presOf" srcId="{D7359446-4FDA-4389-B5AD-C25FA4EB6684}" destId="{5AEBD2A1-D8B5-4930-AE43-18D01130DD59}" srcOrd="0" destOrd="0" presId="urn:microsoft.com/office/officeart/2016/7/layout/RepeatingBendingProcessNew"/>
    <dgm:cxn modelId="{1F67F906-55A4-479C-BA5A-791816E98FD8}" type="presOf" srcId="{8256487B-9AAC-41C6-B549-42548B75160D}" destId="{F7A6D1AC-D611-4B49-AC76-2BB503778FC8}" srcOrd="0" destOrd="0" presId="urn:microsoft.com/office/officeart/2016/7/layout/RepeatingBendingProcessNew"/>
    <dgm:cxn modelId="{4F7B7613-4131-4737-8080-0C8FCB4CC17F}" type="presOf" srcId="{221869E7-7F33-4CB2-839A-D0F5DF02675A}" destId="{8EEBF86B-9209-4E6D-A4C0-E7D236035194}" srcOrd="0" destOrd="0" presId="urn:microsoft.com/office/officeart/2016/7/layout/RepeatingBendingProcessNew"/>
    <dgm:cxn modelId="{4CABF813-7CB9-4916-A5B9-B17AF9B861C4}" type="presOf" srcId="{AA371EE2-13A3-41DD-AD01-E31F0531BEA0}" destId="{1A41D1A1-9E8B-4346-9CC8-55E0A6D4A25B}" srcOrd="1" destOrd="0" presId="urn:microsoft.com/office/officeart/2016/7/layout/RepeatingBendingProcessNew"/>
    <dgm:cxn modelId="{4FFD6214-10EA-4DA2-88AC-78173BB9399B}" type="presOf" srcId="{B2068F50-8F3F-4242-B6C6-A894317E0C2E}" destId="{407A5C49-107B-4A42-8C6F-D16A5E7A6F77}" srcOrd="1" destOrd="0" presId="urn:microsoft.com/office/officeart/2016/7/layout/RepeatingBendingProcessNew"/>
    <dgm:cxn modelId="{35164524-9B05-46FB-8E95-2BAD0D2B9B06}" type="presOf" srcId="{8F86B73B-CA3A-4CCE-894A-2E4023E957F3}" destId="{B8D56C2C-BF52-4657-AD28-A2B845C2A00D}" srcOrd="0" destOrd="0" presId="urn:microsoft.com/office/officeart/2016/7/layout/RepeatingBendingProcessNew"/>
    <dgm:cxn modelId="{C6CFAD3D-FB52-4AD9-8F33-21461E6F773B}" srcId="{A8C7D5ED-B13A-408C-8879-3196BEC0571C}" destId="{9211BA0A-A576-4E9C-ADF1-DF35CDCEC69B}" srcOrd="5" destOrd="0" parTransId="{4C9F1745-B62A-4A4D-B9D7-316B04FC9E53}" sibTransId="{8256487B-9AAC-41C6-B549-42548B75160D}"/>
    <dgm:cxn modelId="{84244041-313B-4B4C-B519-D36FA8F156B9}" type="presOf" srcId="{B2068F50-8F3F-4242-B6C6-A894317E0C2E}" destId="{12D828AB-CB35-4DC9-93CD-086629D6CDA1}" srcOrd="0" destOrd="0" presId="urn:microsoft.com/office/officeart/2016/7/layout/RepeatingBendingProcessNew"/>
    <dgm:cxn modelId="{FB72AD66-F431-444A-A27A-7D5E8FC7C3D9}" type="presOf" srcId="{8C4AE4B5-18A7-4026-B26E-EAEFCD455853}" destId="{98029820-63ED-43E7-B8A8-3AC706FE5082}" srcOrd="1" destOrd="0" presId="urn:microsoft.com/office/officeart/2016/7/layout/RepeatingBendingProcessNew"/>
    <dgm:cxn modelId="{0944D448-F163-4C4F-B562-8DD702917E89}" type="presOf" srcId="{8C4AE4B5-18A7-4026-B26E-EAEFCD455853}" destId="{3DFE62FB-DF1A-45F2-9851-F5D1542D5B20}" srcOrd="0" destOrd="0" presId="urn:microsoft.com/office/officeart/2016/7/layout/RepeatingBendingProcessNew"/>
    <dgm:cxn modelId="{7F000D49-478A-4520-8570-0D75C3E66F18}" srcId="{A8C7D5ED-B13A-408C-8879-3196BEC0571C}" destId="{D7359446-4FDA-4389-B5AD-C25FA4EB6684}" srcOrd="1" destOrd="0" parTransId="{568C7D90-7FA6-47AB-8BAB-DA9110AE8CB8}" sibTransId="{B2068F50-8F3F-4242-B6C6-A894317E0C2E}"/>
    <dgm:cxn modelId="{A3273E4C-9E0D-4D06-89EF-8A12B9062E66}" srcId="{A8C7D5ED-B13A-408C-8879-3196BEC0571C}" destId="{3CC44A05-7C4D-415C-9694-2AB7F2EF7077}" srcOrd="6" destOrd="0" parTransId="{4F4DB687-AA28-4F66-A21F-178B8DA00C85}" sibTransId="{641616A4-C548-4524-8AF3-07965118D15A}"/>
    <dgm:cxn modelId="{98A6624F-067E-4477-8F15-84D0E4B9D3D8}" type="presOf" srcId="{3CC44A05-7C4D-415C-9694-2AB7F2EF7077}" destId="{B4C16A84-8A78-4382-9721-4284E82E4833}" srcOrd="0" destOrd="0" presId="urn:microsoft.com/office/officeart/2016/7/layout/RepeatingBendingProcessNew"/>
    <dgm:cxn modelId="{5227E253-A3D9-41C8-A1B8-27700E4E239C}" srcId="{A8C7D5ED-B13A-408C-8879-3196BEC0571C}" destId="{221869E7-7F33-4CB2-839A-D0F5DF02675A}" srcOrd="2" destOrd="0" parTransId="{66B9B1F4-2BDC-4A09-8EDE-7D8B4DDC850E}" sibTransId="{AA371EE2-13A3-41DD-AD01-E31F0531BEA0}"/>
    <dgm:cxn modelId="{70ED5A76-1C68-4C2B-8D2C-271592B2854C}" type="presOf" srcId="{9AB059E2-4684-405E-BC19-436716BD33AD}" destId="{FC841859-8F53-44DD-9D4F-37E399AB1C1F}" srcOrd="0" destOrd="0" presId="urn:microsoft.com/office/officeart/2016/7/layout/RepeatingBendingProcessNew"/>
    <dgm:cxn modelId="{F4097180-F930-4655-844F-02E81751F09A}" srcId="{A8C7D5ED-B13A-408C-8879-3196BEC0571C}" destId="{4472B871-40F7-494A-81CD-8657D20F1240}" srcOrd="0" destOrd="0" parTransId="{635C9CBA-6E43-480D-A962-C86156FF960F}" sibTransId="{8C4AE4B5-18A7-4026-B26E-EAEFCD455853}"/>
    <dgm:cxn modelId="{25F20589-617D-49FF-A08F-68377DC6348F}" type="presOf" srcId="{8256487B-9AAC-41C6-B549-42548B75160D}" destId="{529DC22F-5DC8-4C19-920D-F63979BB7E2F}" srcOrd="1" destOrd="0" presId="urn:microsoft.com/office/officeart/2016/7/layout/RepeatingBendingProcessNew"/>
    <dgm:cxn modelId="{4879EF9D-FDDF-4E6C-838E-9DC3B1260781}" type="presOf" srcId="{2F3DCA84-F703-450E-877D-94A945A43236}" destId="{6EEF8174-2291-4ACA-BDBC-37BECE53A218}" srcOrd="0" destOrd="0" presId="urn:microsoft.com/office/officeart/2016/7/layout/RepeatingBendingProcessNew"/>
    <dgm:cxn modelId="{001768A7-2EB1-497A-97D0-EE24866EAE61}" type="presOf" srcId="{2F3DCA84-F703-450E-877D-94A945A43236}" destId="{7C809EBC-AE22-407C-A654-BA9C0A5BE2C7}" srcOrd="1" destOrd="0" presId="urn:microsoft.com/office/officeart/2016/7/layout/RepeatingBendingProcessNew"/>
    <dgm:cxn modelId="{B4BA8FAE-59DD-4B39-BE78-320C678F6857}" type="presOf" srcId="{9211BA0A-A576-4E9C-ADF1-DF35CDCEC69B}" destId="{D8A22F20-18AF-47B1-8FA2-94591689CF5C}" srcOrd="0" destOrd="0" presId="urn:microsoft.com/office/officeart/2016/7/layout/RepeatingBendingProcessNew"/>
    <dgm:cxn modelId="{B687ADB1-4B09-4207-94F9-50B3ADF17BA4}" srcId="{A8C7D5ED-B13A-408C-8879-3196BEC0571C}" destId="{15490E56-BFCB-407D-A7B0-6A83A133ED6E}" srcOrd="3" destOrd="0" parTransId="{3D10A9F0-7388-4620-AB93-25482A3D6B2F}" sibTransId="{2F3DCA84-F703-450E-877D-94A945A43236}"/>
    <dgm:cxn modelId="{68B392C2-E95A-4E2E-B857-63EB0DC96A0F}" type="presOf" srcId="{A8C7D5ED-B13A-408C-8879-3196BEC0571C}" destId="{08D68AF6-8B76-45F9-A662-D01B282FF976}" srcOrd="0" destOrd="0" presId="urn:microsoft.com/office/officeart/2016/7/layout/RepeatingBendingProcessNew"/>
    <dgm:cxn modelId="{FBDAA0C7-2AD7-4E92-8C91-C3406C419BEE}" type="presOf" srcId="{8F86B73B-CA3A-4CCE-894A-2E4023E957F3}" destId="{C9E3F5EF-BFAB-4368-A2C8-150EE6D9572B}" srcOrd="1" destOrd="0" presId="urn:microsoft.com/office/officeart/2016/7/layout/RepeatingBendingProcessNew"/>
    <dgm:cxn modelId="{C56D71C9-BDFF-4D4B-8D34-67D5F200222C}" type="presOf" srcId="{AA371EE2-13A3-41DD-AD01-E31F0531BEA0}" destId="{01E5029F-7C34-4418-93B5-EBFF94D0AA4B}" srcOrd="0" destOrd="0" presId="urn:microsoft.com/office/officeart/2016/7/layout/RepeatingBendingProcessNew"/>
    <dgm:cxn modelId="{169EF9DE-B4E6-4934-9387-DEEC57D4D1A9}" type="presOf" srcId="{4472B871-40F7-494A-81CD-8657D20F1240}" destId="{17A141C8-5C86-4815-AF1A-D047D7EA09E9}" srcOrd="0" destOrd="0" presId="urn:microsoft.com/office/officeart/2016/7/layout/RepeatingBendingProcessNew"/>
    <dgm:cxn modelId="{470AFEF8-C24D-4131-864D-82461B2AD0E6}" srcId="{A8C7D5ED-B13A-408C-8879-3196BEC0571C}" destId="{9AB059E2-4684-405E-BC19-436716BD33AD}" srcOrd="4" destOrd="0" parTransId="{EF319365-3D80-4C3C-9D23-59C7275252A8}" sibTransId="{8F86B73B-CA3A-4CCE-894A-2E4023E957F3}"/>
    <dgm:cxn modelId="{C4BE37FA-23F9-4E21-AEBA-EC621EE52104}" type="presOf" srcId="{15490E56-BFCB-407D-A7B0-6A83A133ED6E}" destId="{DCC3C131-E2A6-4B14-92E1-928961FB0259}" srcOrd="0" destOrd="0" presId="urn:microsoft.com/office/officeart/2016/7/layout/RepeatingBendingProcessNew"/>
    <dgm:cxn modelId="{369894C2-406F-4D5D-8D37-7BEF3059AF92}" type="presParOf" srcId="{08D68AF6-8B76-45F9-A662-D01B282FF976}" destId="{17A141C8-5C86-4815-AF1A-D047D7EA09E9}" srcOrd="0" destOrd="0" presId="urn:microsoft.com/office/officeart/2016/7/layout/RepeatingBendingProcessNew"/>
    <dgm:cxn modelId="{1AB5D28E-CD61-46FD-B560-3400EE8DF1BA}" type="presParOf" srcId="{08D68AF6-8B76-45F9-A662-D01B282FF976}" destId="{3DFE62FB-DF1A-45F2-9851-F5D1542D5B20}" srcOrd="1" destOrd="0" presId="urn:microsoft.com/office/officeart/2016/7/layout/RepeatingBendingProcessNew"/>
    <dgm:cxn modelId="{EB96BB0C-C81A-476F-A1D6-7C5285A7501C}" type="presParOf" srcId="{3DFE62FB-DF1A-45F2-9851-F5D1542D5B20}" destId="{98029820-63ED-43E7-B8A8-3AC706FE5082}" srcOrd="0" destOrd="0" presId="urn:microsoft.com/office/officeart/2016/7/layout/RepeatingBendingProcessNew"/>
    <dgm:cxn modelId="{81DFB1E8-8F14-4866-9A24-B5E40E4E127C}" type="presParOf" srcId="{08D68AF6-8B76-45F9-A662-D01B282FF976}" destId="{5AEBD2A1-D8B5-4930-AE43-18D01130DD59}" srcOrd="2" destOrd="0" presId="urn:microsoft.com/office/officeart/2016/7/layout/RepeatingBendingProcessNew"/>
    <dgm:cxn modelId="{100E495D-0DD1-4E76-9EFF-BD2684DD756B}" type="presParOf" srcId="{08D68AF6-8B76-45F9-A662-D01B282FF976}" destId="{12D828AB-CB35-4DC9-93CD-086629D6CDA1}" srcOrd="3" destOrd="0" presId="urn:microsoft.com/office/officeart/2016/7/layout/RepeatingBendingProcessNew"/>
    <dgm:cxn modelId="{3E0C7B7E-B639-4D1F-B394-42C691E57BD4}" type="presParOf" srcId="{12D828AB-CB35-4DC9-93CD-086629D6CDA1}" destId="{407A5C49-107B-4A42-8C6F-D16A5E7A6F77}" srcOrd="0" destOrd="0" presId="urn:microsoft.com/office/officeart/2016/7/layout/RepeatingBendingProcessNew"/>
    <dgm:cxn modelId="{C7F2766E-BA00-4C51-9280-3D14D91021C5}" type="presParOf" srcId="{08D68AF6-8B76-45F9-A662-D01B282FF976}" destId="{8EEBF86B-9209-4E6D-A4C0-E7D236035194}" srcOrd="4" destOrd="0" presId="urn:microsoft.com/office/officeart/2016/7/layout/RepeatingBendingProcessNew"/>
    <dgm:cxn modelId="{9226050E-B604-4595-A36D-5FE9AB7524A2}" type="presParOf" srcId="{08D68AF6-8B76-45F9-A662-D01B282FF976}" destId="{01E5029F-7C34-4418-93B5-EBFF94D0AA4B}" srcOrd="5" destOrd="0" presId="urn:microsoft.com/office/officeart/2016/7/layout/RepeatingBendingProcessNew"/>
    <dgm:cxn modelId="{83920A14-D821-4088-B864-E0995DADF5FA}" type="presParOf" srcId="{01E5029F-7C34-4418-93B5-EBFF94D0AA4B}" destId="{1A41D1A1-9E8B-4346-9CC8-55E0A6D4A25B}" srcOrd="0" destOrd="0" presId="urn:microsoft.com/office/officeart/2016/7/layout/RepeatingBendingProcessNew"/>
    <dgm:cxn modelId="{D8F04011-B74C-4465-82E5-EBB763F57A68}" type="presParOf" srcId="{08D68AF6-8B76-45F9-A662-D01B282FF976}" destId="{DCC3C131-E2A6-4B14-92E1-928961FB0259}" srcOrd="6" destOrd="0" presId="urn:microsoft.com/office/officeart/2016/7/layout/RepeatingBendingProcessNew"/>
    <dgm:cxn modelId="{C0A2C5A2-68C4-452F-83B0-850B0C530185}" type="presParOf" srcId="{08D68AF6-8B76-45F9-A662-D01B282FF976}" destId="{6EEF8174-2291-4ACA-BDBC-37BECE53A218}" srcOrd="7" destOrd="0" presId="urn:microsoft.com/office/officeart/2016/7/layout/RepeatingBendingProcessNew"/>
    <dgm:cxn modelId="{2109FC91-293B-47E5-B594-C5E79EAD94C4}" type="presParOf" srcId="{6EEF8174-2291-4ACA-BDBC-37BECE53A218}" destId="{7C809EBC-AE22-407C-A654-BA9C0A5BE2C7}" srcOrd="0" destOrd="0" presId="urn:microsoft.com/office/officeart/2016/7/layout/RepeatingBendingProcessNew"/>
    <dgm:cxn modelId="{9E917DB4-A6FA-4854-ADFA-FC5CF9A40B85}" type="presParOf" srcId="{08D68AF6-8B76-45F9-A662-D01B282FF976}" destId="{FC841859-8F53-44DD-9D4F-37E399AB1C1F}" srcOrd="8" destOrd="0" presId="urn:microsoft.com/office/officeart/2016/7/layout/RepeatingBendingProcessNew"/>
    <dgm:cxn modelId="{770BD106-8069-4D93-BECE-5669FADF6C27}" type="presParOf" srcId="{08D68AF6-8B76-45F9-A662-D01B282FF976}" destId="{B8D56C2C-BF52-4657-AD28-A2B845C2A00D}" srcOrd="9" destOrd="0" presId="urn:microsoft.com/office/officeart/2016/7/layout/RepeatingBendingProcessNew"/>
    <dgm:cxn modelId="{02B27B53-60AF-46CD-BF17-1ED02364AC3C}" type="presParOf" srcId="{B8D56C2C-BF52-4657-AD28-A2B845C2A00D}" destId="{C9E3F5EF-BFAB-4368-A2C8-150EE6D9572B}" srcOrd="0" destOrd="0" presId="urn:microsoft.com/office/officeart/2016/7/layout/RepeatingBendingProcessNew"/>
    <dgm:cxn modelId="{6797BDEA-0D8F-4352-A27C-218ADA879244}" type="presParOf" srcId="{08D68AF6-8B76-45F9-A662-D01B282FF976}" destId="{D8A22F20-18AF-47B1-8FA2-94591689CF5C}" srcOrd="10" destOrd="0" presId="urn:microsoft.com/office/officeart/2016/7/layout/RepeatingBendingProcessNew"/>
    <dgm:cxn modelId="{7A3C0B53-27B3-4249-BF7F-205EFD78A593}" type="presParOf" srcId="{08D68AF6-8B76-45F9-A662-D01B282FF976}" destId="{F7A6D1AC-D611-4B49-AC76-2BB503778FC8}" srcOrd="11" destOrd="0" presId="urn:microsoft.com/office/officeart/2016/7/layout/RepeatingBendingProcessNew"/>
    <dgm:cxn modelId="{02D82E7B-891F-4F9B-BCC8-2C7C4011890F}" type="presParOf" srcId="{F7A6D1AC-D611-4B49-AC76-2BB503778FC8}" destId="{529DC22F-5DC8-4C19-920D-F63979BB7E2F}" srcOrd="0" destOrd="0" presId="urn:microsoft.com/office/officeart/2016/7/layout/RepeatingBendingProcessNew"/>
    <dgm:cxn modelId="{408E34E9-E189-47F6-9D4D-22741C894A77}" type="presParOf" srcId="{08D68AF6-8B76-45F9-A662-D01B282FF976}" destId="{B4C16A84-8A78-4382-9721-4284E82E4833}"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8E9782-A2C8-43ED-9116-B3A7A30BE66A}"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87CF8079-FA44-4514-B08A-B8073E314183}">
      <dgm:prSet/>
      <dgm:spPr/>
      <dgm:t>
        <a:bodyPr/>
        <a:lstStyle/>
        <a:p>
          <a:r>
            <a:rPr lang="en-IN" b="0" i="0"/>
            <a:t>1</a:t>
          </a:r>
          <a:r>
            <a:rPr lang="en-IN" b="0" i="0" baseline="30000"/>
            <a:t>st</a:t>
          </a:r>
          <a:r>
            <a:rPr lang="en-IN" b="0" i="0"/>
            <a:t> Input Convolution layer uses a 3x3 filter matrix for pattern recognition to obtain an activation map. This layer contains 32 Neurons.</a:t>
          </a:r>
          <a:endParaRPr lang="en-US"/>
        </a:p>
      </dgm:t>
    </dgm:pt>
    <dgm:pt modelId="{832B1FB5-8D0E-4B85-9322-767C6CC38DED}" type="parTrans" cxnId="{348F23CB-2EDB-417F-9B16-20DDE606E84A}">
      <dgm:prSet/>
      <dgm:spPr/>
      <dgm:t>
        <a:bodyPr/>
        <a:lstStyle/>
        <a:p>
          <a:endParaRPr lang="en-US"/>
        </a:p>
      </dgm:t>
    </dgm:pt>
    <dgm:pt modelId="{F9210EFB-AC20-4804-9BF0-B60EF2507609}" type="sibTrans" cxnId="{348F23CB-2EDB-417F-9B16-20DDE606E84A}">
      <dgm:prSet/>
      <dgm:spPr/>
      <dgm:t>
        <a:bodyPr/>
        <a:lstStyle/>
        <a:p>
          <a:endParaRPr lang="en-US"/>
        </a:p>
      </dgm:t>
    </dgm:pt>
    <dgm:pt modelId="{67805CD2-7C9F-4343-9AED-A4C510E74B3D}">
      <dgm:prSet/>
      <dgm:spPr/>
      <dgm:t>
        <a:bodyPr/>
        <a:lstStyle/>
        <a:p>
          <a:r>
            <a:rPr lang="en-IN" b="0" i="0"/>
            <a:t>The output of this is used as input to a 2x2 Pooling layer to reduce the spacial size of the input.</a:t>
          </a:r>
          <a:endParaRPr lang="en-US"/>
        </a:p>
      </dgm:t>
    </dgm:pt>
    <dgm:pt modelId="{1588EA08-A308-4049-85D6-F93ABA6D3E32}" type="parTrans" cxnId="{86D8810A-9E44-4483-92A9-C233FE10468C}">
      <dgm:prSet/>
      <dgm:spPr/>
      <dgm:t>
        <a:bodyPr/>
        <a:lstStyle/>
        <a:p>
          <a:endParaRPr lang="en-US"/>
        </a:p>
      </dgm:t>
    </dgm:pt>
    <dgm:pt modelId="{A6D93A93-290D-4AEA-AE9A-16D60D76E302}" type="sibTrans" cxnId="{86D8810A-9E44-4483-92A9-C233FE10468C}">
      <dgm:prSet/>
      <dgm:spPr/>
      <dgm:t>
        <a:bodyPr/>
        <a:lstStyle/>
        <a:p>
          <a:endParaRPr lang="en-US"/>
        </a:p>
      </dgm:t>
    </dgm:pt>
    <dgm:pt modelId="{3C90B388-4476-4124-9651-653692B9A949}">
      <dgm:prSet/>
      <dgm:spPr/>
      <dgm:t>
        <a:bodyPr/>
        <a:lstStyle/>
        <a:p>
          <a:r>
            <a:rPr lang="en-US" b="0" i="0"/>
            <a:t>2</a:t>
          </a:r>
          <a:r>
            <a:rPr lang="en-US" b="0" i="0" baseline="30000"/>
            <a:t>nd</a:t>
          </a:r>
          <a:r>
            <a:rPr lang="en-US" b="0" i="0"/>
            <a:t> Convolution Layer uses a 3x3 filter matrix who’s functionality is the same as the 1</a:t>
          </a:r>
          <a:r>
            <a:rPr lang="en-US" b="0" i="0" baseline="30000"/>
            <a:t>st</a:t>
          </a:r>
          <a:r>
            <a:rPr lang="en-US" b="0" i="0"/>
            <a:t> </a:t>
          </a:r>
          <a:r>
            <a:rPr lang="en-IN" b="0" i="0"/>
            <a:t>Convolution layer. This layer contains 64 Neurons.</a:t>
          </a:r>
          <a:endParaRPr lang="en-US"/>
        </a:p>
      </dgm:t>
    </dgm:pt>
    <dgm:pt modelId="{D65396F6-4D78-4A29-B12D-427C3ED8FE42}" type="parTrans" cxnId="{8923A9B6-E0CC-423A-9434-FCE72BDBFB2A}">
      <dgm:prSet/>
      <dgm:spPr/>
      <dgm:t>
        <a:bodyPr/>
        <a:lstStyle/>
        <a:p>
          <a:endParaRPr lang="en-US"/>
        </a:p>
      </dgm:t>
    </dgm:pt>
    <dgm:pt modelId="{C4A74669-6343-4126-B4D6-3C961042450D}" type="sibTrans" cxnId="{8923A9B6-E0CC-423A-9434-FCE72BDBFB2A}">
      <dgm:prSet/>
      <dgm:spPr/>
      <dgm:t>
        <a:bodyPr/>
        <a:lstStyle/>
        <a:p>
          <a:endParaRPr lang="en-US"/>
        </a:p>
      </dgm:t>
    </dgm:pt>
    <dgm:pt modelId="{C0E05CE9-617E-4952-9A47-F3092C6C0F9A}">
      <dgm:prSet/>
      <dgm:spPr/>
      <dgm:t>
        <a:bodyPr/>
        <a:lstStyle/>
        <a:p>
          <a:r>
            <a:rPr lang="en-US" b="0" i="0"/>
            <a:t>Similar as above 2x2 Pooling layer is used.</a:t>
          </a:r>
          <a:endParaRPr lang="en-US"/>
        </a:p>
      </dgm:t>
    </dgm:pt>
    <dgm:pt modelId="{2DB1053E-3800-4A9C-A651-A265E77F79DA}" type="parTrans" cxnId="{99D259AA-E86A-4ABD-8289-3929F4857913}">
      <dgm:prSet/>
      <dgm:spPr/>
      <dgm:t>
        <a:bodyPr/>
        <a:lstStyle/>
        <a:p>
          <a:endParaRPr lang="en-US"/>
        </a:p>
      </dgm:t>
    </dgm:pt>
    <dgm:pt modelId="{783086A0-A920-4087-9D5D-AD3E3376AD49}" type="sibTrans" cxnId="{99D259AA-E86A-4ABD-8289-3929F4857913}">
      <dgm:prSet/>
      <dgm:spPr/>
      <dgm:t>
        <a:bodyPr/>
        <a:lstStyle/>
        <a:p>
          <a:endParaRPr lang="en-US"/>
        </a:p>
      </dgm:t>
    </dgm:pt>
    <dgm:pt modelId="{444D32ED-1B52-4098-BEB8-9F6B2B6D83CB}">
      <dgm:prSet/>
      <dgm:spPr/>
      <dgm:t>
        <a:bodyPr/>
        <a:lstStyle/>
        <a:p>
          <a:r>
            <a:rPr lang="en-US" b="0" i="0"/>
            <a:t>We use a flattening layer to convert the data into a 1D array.</a:t>
          </a:r>
          <a:endParaRPr lang="en-US"/>
        </a:p>
      </dgm:t>
    </dgm:pt>
    <dgm:pt modelId="{269F4C8B-DD61-4A71-8408-D3770F1E4DC8}" type="parTrans" cxnId="{E3FD2683-0B2F-4BC3-98B0-63504E903F3A}">
      <dgm:prSet/>
      <dgm:spPr/>
      <dgm:t>
        <a:bodyPr/>
        <a:lstStyle/>
        <a:p>
          <a:endParaRPr lang="en-US"/>
        </a:p>
      </dgm:t>
    </dgm:pt>
    <dgm:pt modelId="{3980E101-D97E-488B-BBEB-33F9653BDFA2}" type="sibTrans" cxnId="{E3FD2683-0B2F-4BC3-98B0-63504E903F3A}">
      <dgm:prSet/>
      <dgm:spPr/>
      <dgm:t>
        <a:bodyPr/>
        <a:lstStyle/>
        <a:p>
          <a:endParaRPr lang="en-US"/>
        </a:p>
      </dgm:t>
    </dgm:pt>
    <dgm:pt modelId="{DB87DD9B-9E8A-4A69-AA67-9FD59334D5FE}">
      <dgm:prSet/>
      <dgm:spPr/>
      <dgm:t>
        <a:bodyPr/>
        <a:lstStyle/>
        <a:p>
          <a:r>
            <a:rPr lang="en-US" b="0" i="0"/>
            <a:t>This 1D array is then sent to a Dense Layer with 128 Neurons with </a:t>
          </a:r>
          <a:r>
            <a:rPr lang="en-US" b="1" i="0"/>
            <a:t>“Relu”</a:t>
          </a:r>
          <a:r>
            <a:rPr lang="en-US" b="0" i="0"/>
            <a:t> as activation function.</a:t>
          </a:r>
          <a:endParaRPr lang="en-US"/>
        </a:p>
      </dgm:t>
    </dgm:pt>
    <dgm:pt modelId="{D7148F2D-15A2-4B86-9D8B-34E0DAE0670B}" type="parTrans" cxnId="{0CDC28A5-32A9-4FE3-8847-BC49D48E7B69}">
      <dgm:prSet/>
      <dgm:spPr/>
      <dgm:t>
        <a:bodyPr/>
        <a:lstStyle/>
        <a:p>
          <a:endParaRPr lang="en-US"/>
        </a:p>
      </dgm:t>
    </dgm:pt>
    <dgm:pt modelId="{1BB106F6-9AD8-47A1-82CC-AD8768D47515}" type="sibTrans" cxnId="{0CDC28A5-32A9-4FE3-8847-BC49D48E7B69}">
      <dgm:prSet/>
      <dgm:spPr/>
      <dgm:t>
        <a:bodyPr/>
        <a:lstStyle/>
        <a:p>
          <a:endParaRPr lang="en-US"/>
        </a:p>
      </dgm:t>
    </dgm:pt>
    <dgm:pt modelId="{750E3EE4-3BB5-42F9-86B2-EE09F6F18C9F}">
      <dgm:prSet/>
      <dgm:spPr/>
      <dgm:t>
        <a:bodyPr/>
        <a:lstStyle/>
        <a:p>
          <a:r>
            <a:rPr lang="en-US" b="0" i="0"/>
            <a:t>Final Output layer is a Dense Layer with 8 Neurons and </a:t>
          </a:r>
          <a:r>
            <a:rPr lang="en-US" b="1" i="0"/>
            <a:t>“Softmax” </a:t>
          </a:r>
          <a:r>
            <a:rPr lang="en-US" b="0" i="0"/>
            <a:t>activation.</a:t>
          </a:r>
          <a:endParaRPr lang="en-US"/>
        </a:p>
      </dgm:t>
    </dgm:pt>
    <dgm:pt modelId="{107EA79F-85F7-43EA-A175-8D38C5C0CCF9}" type="parTrans" cxnId="{25BBA46C-DEAC-4C98-A058-16CDDE0A1C7A}">
      <dgm:prSet/>
      <dgm:spPr/>
      <dgm:t>
        <a:bodyPr/>
        <a:lstStyle/>
        <a:p>
          <a:endParaRPr lang="en-US"/>
        </a:p>
      </dgm:t>
    </dgm:pt>
    <dgm:pt modelId="{963BB406-CF3A-4C32-8870-DD23C94B8881}" type="sibTrans" cxnId="{25BBA46C-DEAC-4C98-A058-16CDDE0A1C7A}">
      <dgm:prSet/>
      <dgm:spPr/>
      <dgm:t>
        <a:bodyPr/>
        <a:lstStyle/>
        <a:p>
          <a:endParaRPr lang="en-US"/>
        </a:p>
      </dgm:t>
    </dgm:pt>
    <dgm:pt modelId="{90EF25AF-EA57-4CB8-8AAB-204E2616A30A}" type="pres">
      <dgm:prSet presAssocID="{598E9782-A2C8-43ED-9116-B3A7A30BE66A}" presName="diagram" presStyleCnt="0">
        <dgm:presLayoutVars>
          <dgm:dir/>
          <dgm:resizeHandles val="exact"/>
        </dgm:presLayoutVars>
      </dgm:prSet>
      <dgm:spPr/>
    </dgm:pt>
    <dgm:pt modelId="{64D8B860-B5E5-4A31-8C12-CA810C3CFACE}" type="pres">
      <dgm:prSet presAssocID="{87CF8079-FA44-4514-B08A-B8073E314183}" presName="node" presStyleLbl="node1" presStyleIdx="0" presStyleCnt="7">
        <dgm:presLayoutVars>
          <dgm:bulletEnabled val="1"/>
        </dgm:presLayoutVars>
      </dgm:prSet>
      <dgm:spPr/>
    </dgm:pt>
    <dgm:pt modelId="{44AAC656-83FD-4214-93F0-82026971B27B}" type="pres">
      <dgm:prSet presAssocID="{F9210EFB-AC20-4804-9BF0-B60EF2507609}" presName="sibTrans" presStyleLbl="sibTrans2D1" presStyleIdx="0" presStyleCnt="6"/>
      <dgm:spPr/>
    </dgm:pt>
    <dgm:pt modelId="{EBEC2937-6439-4661-B862-7C4978589C65}" type="pres">
      <dgm:prSet presAssocID="{F9210EFB-AC20-4804-9BF0-B60EF2507609}" presName="connectorText" presStyleLbl="sibTrans2D1" presStyleIdx="0" presStyleCnt="6"/>
      <dgm:spPr/>
    </dgm:pt>
    <dgm:pt modelId="{D60497E7-3C19-4487-A9A1-B8E6D4AAE4FD}" type="pres">
      <dgm:prSet presAssocID="{67805CD2-7C9F-4343-9AED-A4C510E74B3D}" presName="node" presStyleLbl="node1" presStyleIdx="1" presStyleCnt="7">
        <dgm:presLayoutVars>
          <dgm:bulletEnabled val="1"/>
        </dgm:presLayoutVars>
      </dgm:prSet>
      <dgm:spPr/>
    </dgm:pt>
    <dgm:pt modelId="{2A47E6A1-1C04-4B2A-A0CA-91AC8883213C}" type="pres">
      <dgm:prSet presAssocID="{A6D93A93-290D-4AEA-AE9A-16D60D76E302}" presName="sibTrans" presStyleLbl="sibTrans2D1" presStyleIdx="1" presStyleCnt="6"/>
      <dgm:spPr/>
    </dgm:pt>
    <dgm:pt modelId="{2A8F6FFC-5A02-4005-8512-F27825A00BC7}" type="pres">
      <dgm:prSet presAssocID="{A6D93A93-290D-4AEA-AE9A-16D60D76E302}" presName="connectorText" presStyleLbl="sibTrans2D1" presStyleIdx="1" presStyleCnt="6"/>
      <dgm:spPr/>
    </dgm:pt>
    <dgm:pt modelId="{8B991125-AD65-4DB3-B3F5-130DE6CBAA60}" type="pres">
      <dgm:prSet presAssocID="{3C90B388-4476-4124-9651-653692B9A949}" presName="node" presStyleLbl="node1" presStyleIdx="2" presStyleCnt="7">
        <dgm:presLayoutVars>
          <dgm:bulletEnabled val="1"/>
        </dgm:presLayoutVars>
      </dgm:prSet>
      <dgm:spPr/>
    </dgm:pt>
    <dgm:pt modelId="{C4983674-22E8-4116-8A92-359C959E60BA}" type="pres">
      <dgm:prSet presAssocID="{C4A74669-6343-4126-B4D6-3C961042450D}" presName="sibTrans" presStyleLbl="sibTrans2D1" presStyleIdx="2" presStyleCnt="6"/>
      <dgm:spPr/>
    </dgm:pt>
    <dgm:pt modelId="{45B85A92-F6B1-470E-B05F-B3A8D47216E9}" type="pres">
      <dgm:prSet presAssocID="{C4A74669-6343-4126-B4D6-3C961042450D}" presName="connectorText" presStyleLbl="sibTrans2D1" presStyleIdx="2" presStyleCnt="6"/>
      <dgm:spPr/>
    </dgm:pt>
    <dgm:pt modelId="{EA0E240F-8717-42B3-B12D-91C6E5ECFAFA}" type="pres">
      <dgm:prSet presAssocID="{C0E05CE9-617E-4952-9A47-F3092C6C0F9A}" presName="node" presStyleLbl="node1" presStyleIdx="3" presStyleCnt="7">
        <dgm:presLayoutVars>
          <dgm:bulletEnabled val="1"/>
        </dgm:presLayoutVars>
      </dgm:prSet>
      <dgm:spPr/>
    </dgm:pt>
    <dgm:pt modelId="{833DAA76-F3DB-49FF-A826-06BC11ACB07C}" type="pres">
      <dgm:prSet presAssocID="{783086A0-A920-4087-9D5D-AD3E3376AD49}" presName="sibTrans" presStyleLbl="sibTrans2D1" presStyleIdx="3" presStyleCnt="6"/>
      <dgm:spPr/>
    </dgm:pt>
    <dgm:pt modelId="{11398B95-EFD2-4075-A76C-8ACCEF460A96}" type="pres">
      <dgm:prSet presAssocID="{783086A0-A920-4087-9D5D-AD3E3376AD49}" presName="connectorText" presStyleLbl="sibTrans2D1" presStyleIdx="3" presStyleCnt="6"/>
      <dgm:spPr/>
    </dgm:pt>
    <dgm:pt modelId="{2286BD12-1E83-4C36-B4FC-8D500B7E28F1}" type="pres">
      <dgm:prSet presAssocID="{444D32ED-1B52-4098-BEB8-9F6B2B6D83CB}" presName="node" presStyleLbl="node1" presStyleIdx="4" presStyleCnt="7">
        <dgm:presLayoutVars>
          <dgm:bulletEnabled val="1"/>
        </dgm:presLayoutVars>
      </dgm:prSet>
      <dgm:spPr/>
    </dgm:pt>
    <dgm:pt modelId="{A8525D22-6B0E-4466-8741-9ADBE7BD32A3}" type="pres">
      <dgm:prSet presAssocID="{3980E101-D97E-488B-BBEB-33F9653BDFA2}" presName="sibTrans" presStyleLbl="sibTrans2D1" presStyleIdx="4" presStyleCnt="6"/>
      <dgm:spPr/>
    </dgm:pt>
    <dgm:pt modelId="{E6939CBA-F09E-4D7D-BE09-B10EBA56A0A7}" type="pres">
      <dgm:prSet presAssocID="{3980E101-D97E-488B-BBEB-33F9653BDFA2}" presName="connectorText" presStyleLbl="sibTrans2D1" presStyleIdx="4" presStyleCnt="6"/>
      <dgm:spPr/>
    </dgm:pt>
    <dgm:pt modelId="{09D7D55C-37F6-410F-9651-5E3334270A06}" type="pres">
      <dgm:prSet presAssocID="{DB87DD9B-9E8A-4A69-AA67-9FD59334D5FE}" presName="node" presStyleLbl="node1" presStyleIdx="5" presStyleCnt="7">
        <dgm:presLayoutVars>
          <dgm:bulletEnabled val="1"/>
        </dgm:presLayoutVars>
      </dgm:prSet>
      <dgm:spPr/>
    </dgm:pt>
    <dgm:pt modelId="{DD95C190-E6DD-45D0-925B-4E86E88A7AB9}" type="pres">
      <dgm:prSet presAssocID="{1BB106F6-9AD8-47A1-82CC-AD8768D47515}" presName="sibTrans" presStyleLbl="sibTrans2D1" presStyleIdx="5" presStyleCnt="6"/>
      <dgm:spPr/>
    </dgm:pt>
    <dgm:pt modelId="{BDC3E3C1-C9CE-4981-B579-0DDE4D6A9245}" type="pres">
      <dgm:prSet presAssocID="{1BB106F6-9AD8-47A1-82CC-AD8768D47515}" presName="connectorText" presStyleLbl="sibTrans2D1" presStyleIdx="5" presStyleCnt="6"/>
      <dgm:spPr/>
    </dgm:pt>
    <dgm:pt modelId="{7B5CE5D1-61C7-4C20-B528-B2EE7C7A8A76}" type="pres">
      <dgm:prSet presAssocID="{750E3EE4-3BB5-42F9-86B2-EE09F6F18C9F}" presName="node" presStyleLbl="node1" presStyleIdx="6" presStyleCnt="7">
        <dgm:presLayoutVars>
          <dgm:bulletEnabled val="1"/>
        </dgm:presLayoutVars>
      </dgm:prSet>
      <dgm:spPr/>
    </dgm:pt>
  </dgm:ptLst>
  <dgm:cxnLst>
    <dgm:cxn modelId="{6D233204-6CCC-4D09-8652-C0740A8F0D02}" type="presOf" srcId="{3980E101-D97E-488B-BBEB-33F9653BDFA2}" destId="{A8525D22-6B0E-4466-8741-9ADBE7BD32A3}" srcOrd="0" destOrd="0" presId="urn:microsoft.com/office/officeart/2005/8/layout/process5"/>
    <dgm:cxn modelId="{86D8810A-9E44-4483-92A9-C233FE10468C}" srcId="{598E9782-A2C8-43ED-9116-B3A7A30BE66A}" destId="{67805CD2-7C9F-4343-9AED-A4C510E74B3D}" srcOrd="1" destOrd="0" parTransId="{1588EA08-A308-4049-85D6-F93ABA6D3E32}" sibTransId="{A6D93A93-290D-4AEA-AE9A-16D60D76E302}"/>
    <dgm:cxn modelId="{2A060320-18C6-44BC-A3FB-2FB2222CA8D4}" type="presOf" srcId="{444D32ED-1B52-4098-BEB8-9F6B2B6D83CB}" destId="{2286BD12-1E83-4C36-B4FC-8D500B7E28F1}" srcOrd="0" destOrd="0" presId="urn:microsoft.com/office/officeart/2005/8/layout/process5"/>
    <dgm:cxn modelId="{E734152B-2A70-4AEA-B02F-F7FAAB7F8573}" type="presOf" srcId="{3C90B388-4476-4124-9651-653692B9A949}" destId="{8B991125-AD65-4DB3-B3F5-130DE6CBAA60}" srcOrd="0" destOrd="0" presId="urn:microsoft.com/office/officeart/2005/8/layout/process5"/>
    <dgm:cxn modelId="{599DB930-A98E-4BE1-A15B-1690DC8746F5}" type="presOf" srcId="{3980E101-D97E-488B-BBEB-33F9653BDFA2}" destId="{E6939CBA-F09E-4D7D-BE09-B10EBA56A0A7}" srcOrd="1" destOrd="0" presId="urn:microsoft.com/office/officeart/2005/8/layout/process5"/>
    <dgm:cxn modelId="{C60C0542-2756-4517-A828-34CB7CAD57AF}" type="presOf" srcId="{87CF8079-FA44-4514-B08A-B8073E314183}" destId="{64D8B860-B5E5-4A31-8C12-CA810C3CFACE}" srcOrd="0" destOrd="0" presId="urn:microsoft.com/office/officeart/2005/8/layout/process5"/>
    <dgm:cxn modelId="{99194063-CC21-4017-98C2-C36626C4BC01}" type="presOf" srcId="{67805CD2-7C9F-4343-9AED-A4C510E74B3D}" destId="{D60497E7-3C19-4487-A9A1-B8E6D4AAE4FD}" srcOrd="0" destOrd="0" presId="urn:microsoft.com/office/officeart/2005/8/layout/process5"/>
    <dgm:cxn modelId="{35C0C243-A4A0-4703-AED6-93D126ECAD77}" type="presOf" srcId="{C4A74669-6343-4126-B4D6-3C961042450D}" destId="{45B85A92-F6B1-470E-B05F-B3A8D47216E9}" srcOrd="1" destOrd="0" presId="urn:microsoft.com/office/officeart/2005/8/layout/process5"/>
    <dgm:cxn modelId="{E1D13644-20A8-45AA-B962-21EC63D6410B}" type="presOf" srcId="{783086A0-A920-4087-9D5D-AD3E3376AD49}" destId="{11398B95-EFD2-4075-A76C-8ACCEF460A96}" srcOrd="1" destOrd="0" presId="urn:microsoft.com/office/officeart/2005/8/layout/process5"/>
    <dgm:cxn modelId="{791E5A46-4615-43D6-9989-352FE9D690B6}" type="presOf" srcId="{783086A0-A920-4087-9D5D-AD3E3376AD49}" destId="{833DAA76-F3DB-49FF-A826-06BC11ACB07C}" srcOrd="0" destOrd="0" presId="urn:microsoft.com/office/officeart/2005/8/layout/process5"/>
    <dgm:cxn modelId="{25BBA46C-DEAC-4C98-A058-16CDDE0A1C7A}" srcId="{598E9782-A2C8-43ED-9116-B3A7A30BE66A}" destId="{750E3EE4-3BB5-42F9-86B2-EE09F6F18C9F}" srcOrd="6" destOrd="0" parTransId="{107EA79F-85F7-43EA-A175-8D38C5C0CCF9}" sibTransId="{963BB406-CF3A-4C32-8870-DD23C94B8881}"/>
    <dgm:cxn modelId="{D866AE76-03A8-4345-BAAC-E79A82FF5892}" type="presOf" srcId="{A6D93A93-290D-4AEA-AE9A-16D60D76E302}" destId="{2A8F6FFC-5A02-4005-8512-F27825A00BC7}" srcOrd="1" destOrd="0" presId="urn:microsoft.com/office/officeart/2005/8/layout/process5"/>
    <dgm:cxn modelId="{E3FD2683-0B2F-4BC3-98B0-63504E903F3A}" srcId="{598E9782-A2C8-43ED-9116-B3A7A30BE66A}" destId="{444D32ED-1B52-4098-BEB8-9F6B2B6D83CB}" srcOrd="4" destOrd="0" parTransId="{269F4C8B-DD61-4A71-8408-D3770F1E4DC8}" sibTransId="{3980E101-D97E-488B-BBEB-33F9653BDFA2}"/>
    <dgm:cxn modelId="{34B40887-373C-4DF4-ACAE-F15A909AD143}" type="presOf" srcId="{DB87DD9B-9E8A-4A69-AA67-9FD59334D5FE}" destId="{09D7D55C-37F6-410F-9651-5E3334270A06}" srcOrd="0" destOrd="0" presId="urn:microsoft.com/office/officeart/2005/8/layout/process5"/>
    <dgm:cxn modelId="{16A4A18A-ABEA-45DE-95A7-ECA92631F64E}" type="presOf" srcId="{1BB106F6-9AD8-47A1-82CC-AD8768D47515}" destId="{DD95C190-E6DD-45D0-925B-4E86E88A7AB9}" srcOrd="0" destOrd="0" presId="urn:microsoft.com/office/officeart/2005/8/layout/process5"/>
    <dgm:cxn modelId="{0CDC28A5-32A9-4FE3-8847-BC49D48E7B69}" srcId="{598E9782-A2C8-43ED-9116-B3A7A30BE66A}" destId="{DB87DD9B-9E8A-4A69-AA67-9FD59334D5FE}" srcOrd="5" destOrd="0" parTransId="{D7148F2D-15A2-4B86-9D8B-34E0DAE0670B}" sibTransId="{1BB106F6-9AD8-47A1-82CC-AD8768D47515}"/>
    <dgm:cxn modelId="{99D259AA-E86A-4ABD-8289-3929F4857913}" srcId="{598E9782-A2C8-43ED-9116-B3A7A30BE66A}" destId="{C0E05CE9-617E-4952-9A47-F3092C6C0F9A}" srcOrd="3" destOrd="0" parTransId="{2DB1053E-3800-4A9C-A651-A265E77F79DA}" sibTransId="{783086A0-A920-4087-9D5D-AD3E3376AD49}"/>
    <dgm:cxn modelId="{C374E6B2-A1DF-4126-A05E-6DB48B3324C8}" type="presOf" srcId="{F9210EFB-AC20-4804-9BF0-B60EF2507609}" destId="{44AAC656-83FD-4214-93F0-82026971B27B}" srcOrd="0" destOrd="0" presId="urn:microsoft.com/office/officeart/2005/8/layout/process5"/>
    <dgm:cxn modelId="{8923A9B6-E0CC-423A-9434-FCE72BDBFB2A}" srcId="{598E9782-A2C8-43ED-9116-B3A7A30BE66A}" destId="{3C90B388-4476-4124-9651-653692B9A949}" srcOrd="2" destOrd="0" parTransId="{D65396F6-4D78-4A29-B12D-427C3ED8FE42}" sibTransId="{C4A74669-6343-4126-B4D6-3C961042450D}"/>
    <dgm:cxn modelId="{CB98F4B6-A6B8-43A2-8BF8-BF613ACEFB20}" type="presOf" srcId="{598E9782-A2C8-43ED-9116-B3A7A30BE66A}" destId="{90EF25AF-EA57-4CB8-8AAB-204E2616A30A}" srcOrd="0" destOrd="0" presId="urn:microsoft.com/office/officeart/2005/8/layout/process5"/>
    <dgm:cxn modelId="{7164E8BA-D62D-43BB-9F57-5B51B6BC683B}" type="presOf" srcId="{750E3EE4-3BB5-42F9-86B2-EE09F6F18C9F}" destId="{7B5CE5D1-61C7-4C20-B528-B2EE7C7A8A76}" srcOrd="0" destOrd="0" presId="urn:microsoft.com/office/officeart/2005/8/layout/process5"/>
    <dgm:cxn modelId="{FC66A1C3-DB52-4CFF-A8A2-715BF9AE0632}" type="presOf" srcId="{F9210EFB-AC20-4804-9BF0-B60EF2507609}" destId="{EBEC2937-6439-4661-B862-7C4978589C65}" srcOrd="1" destOrd="0" presId="urn:microsoft.com/office/officeart/2005/8/layout/process5"/>
    <dgm:cxn modelId="{348F23CB-2EDB-417F-9B16-20DDE606E84A}" srcId="{598E9782-A2C8-43ED-9116-B3A7A30BE66A}" destId="{87CF8079-FA44-4514-B08A-B8073E314183}" srcOrd="0" destOrd="0" parTransId="{832B1FB5-8D0E-4B85-9322-767C6CC38DED}" sibTransId="{F9210EFB-AC20-4804-9BF0-B60EF2507609}"/>
    <dgm:cxn modelId="{E8CD3ACF-177B-4E00-85EE-3270C653D5BD}" type="presOf" srcId="{C0E05CE9-617E-4952-9A47-F3092C6C0F9A}" destId="{EA0E240F-8717-42B3-B12D-91C6E5ECFAFA}" srcOrd="0" destOrd="0" presId="urn:microsoft.com/office/officeart/2005/8/layout/process5"/>
    <dgm:cxn modelId="{1AD7CCDC-C3CD-486C-8973-501A9B38411E}" type="presOf" srcId="{A6D93A93-290D-4AEA-AE9A-16D60D76E302}" destId="{2A47E6A1-1C04-4B2A-A0CA-91AC8883213C}" srcOrd="0" destOrd="0" presId="urn:microsoft.com/office/officeart/2005/8/layout/process5"/>
    <dgm:cxn modelId="{5B4C3CEB-8268-4BA7-9C23-5CEB2004BCE3}" type="presOf" srcId="{C4A74669-6343-4126-B4D6-3C961042450D}" destId="{C4983674-22E8-4116-8A92-359C959E60BA}" srcOrd="0" destOrd="0" presId="urn:microsoft.com/office/officeart/2005/8/layout/process5"/>
    <dgm:cxn modelId="{03D5E2FA-B36B-4D5F-A13E-D8BAD8C35744}" type="presOf" srcId="{1BB106F6-9AD8-47A1-82CC-AD8768D47515}" destId="{BDC3E3C1-C9CE-4981-B579-0DDE4D6A9245}" srcOrd="1" destOrd="0" presId="urn:microsoft.com/office/officeart/2005/8/layout/process5"/>
    <dgm:cxn modelId="{85E6C7D8-71CC-4A40-A28D-DADA70AD092D}" type="presParOf" srcId="{90EF25AF-EA57-4CB8-8AAB-204E2616A30A}" destId="{64D8B860-B5E5-4A31-8C12-CA810C3CFACE}" srcOrd="0" destOrd="0" presId="urn:microsoft.com/office/officeart/2005/8/layout/process5"/>
    <dgm:cxn modelId="{DC8347AE-C913-40A1-B31B-F4EF5B330155}" type="presParOf" srcId="{90EF25AF-EA57-4CB8-8AAB-204E2616A30A}" destId="{44AAC656-83FD-4214-93F0-82026971B27B}" srcOrd="1" destOrd="0" presId="urn:microsoft.com/office/officeart/2005/8/layout/process5"/>
    <dgm:cxn modelId="{C4A0F563-574A-4407-9E79-B2D35FF74111}" type="presParOf" srcId="{44AAC656-83FD-4214-93F0-82026971B27B}" destId="{EBEC2937-6439-4661-B862-7C4978589C65}" srcOrd="0" destOrd="0" presId="urn:microsoft.com/office/officeart/2005/8/layout/process5"/>
    <dgm:cxn modelId="{12BD9D8E-DA1F-49E9-BB0D-B7B6EA76021B}" type="presParOf" srcId="{90EF25AF-EA57-4CB8-8AAB-204E2616A30A}" destId="{D60497E7-3C19-4487-A9A1-B8E6D4AAE4FD}" srcOrd="2" destOrd="0" presId="urn:microsoft.com/office/officeart/2005/8/layout/process5"/>
    <dgm:cxn modelId="{44BA476F-FE6E-41AD-8F3E-ECE26E986A14}" type="presParOf" srcId="{90EF25AF-EA57-4CB8-8AAB-204E2616A30A}" destId="{2A47E6A1-1C04-4B2A-A0CA-91AC8883213C}" srcOrd="3" destOrd="0" presId="urn:microsoft.com/office/officeart/2005/8/layout/process5"/>
    <dgm:cxn modelId="{503578F5-81BD-45D4-B893-918ED7D36D0A}" type="presParOf" srcId="{2A47E6A1-1C04-4B2A-A0CA-91AC8883213C}" destId="{2A8F6FFC-5A02-4005-8512-F27825A00BC7}" srcOrd="0" destOrd="0" presId="urn:microsoft.com/office/officeart/2005/8/layout/process5"/>
    <dgm:cxn modelId="{E126018B-1E2E-4F93-A853-6489F609349E}" type="presParOf" srcId="{90EF25AF-EA57-4CB8-8AAB-204E2616A30A}" destId="{8B991125-AD65-4DB3-B3F5-130DE6CBAA60}" srcOrd="4" destOrd="0" presId="urn:microsoft.com/office/officeart/2005/8/layout/process5"/>
    <dgm:cxn modelId="{E28ECCEE-DF59-4FA9-9FE5-3C88F7A18169}" type="presParOf" srcId="{90EF25AF-EA57-4CB8-8AAB-204E2616A30A}" destId="{C4983674-22E8-4116-8A92-359C959E60BA}" srcOrd="5" destOrd="0" presId="urn:microsoft.com/office/officeart/2005/8/layout/process5"/>
    <dgm:cxn modelId="{10D4D831-A7FD-4F85-8537-EF5BDB85FF4B}" type="presParOf" srcId="{C4983674-22E8-4116-8A92-359C959E60BA}" destId="{45B85A92-F6B1-470E-B05F-B3A8D47216E9}" srcOrd="0" destOrd="0" presId="urn:microsoft.com/office/officeart/2005/8/layout/process5"/>
    <dgm:cxn modelId="{3AE6C206-7F00-42BC-9B6A-73618C392E88}" type="presParOf" srcId="{90EF25AF-EA57-4CB8-8AAB-204E2616A30A}" destId="{EA0E240F-8717-42B3-B12D-91C6E5ECFAFA}" srcOrd="6" destOrd="0" presId="urn:microsoft.com/office/officeart/2005/8/layout/process5"/>
    <dgm:cxn modelId="{47095752-65A6-4A77-997D-DE7B20A3AB83}" type="presParOf" srcId="{90EF25AF-EA57-4CB8-8AAB-204E2616A30A}" destId="{833DAA76-F3DB-49FF-A826-06BC11ACB07C}" srcOrd="7" destOrd="0" presId="urn:microsoft.com/office/officeart/2005/8/layout/process5"/>
    <dgm:cxn modelId="{7C6CEB18-9A12-4320-B86B-2EFA52384218}" type="presParOf" srcId="{833DAA76-F3DB-49FF-A826-06BC11ACB07C}" destId="{11398B95-EFD2-4075-A76C-8ACCEF460A96}" srcOrd="0" destOrd="0" presId="urn:microsoft.com/office/officeart/2005/8/layout/process5"/>
    <dgm:cxn modelId="{84CBB45E-3963-42F4-BC33-F78C25995B5A}" type="presParOf" srcId="{90EF25AF-EA57-4CB8-8AAB-204E2616A30A}" destId="{2286BD12-1E83-4C36-B4FC-8D500B7E28F1}" srcOrd="8" destOrd="0" presId="urn:microsoft.com/office/officeart/2005/8/layout/process5"/>
    <dgm:cxn modelId="{423D275D-D207-42C6-A864-6E284328FABC}" type="presParOf" srcId="{90EF25AF-EA57-4CB8-8AAB-204E2616A30A}" destId="{A8525D22-6B0E-4466-8741-9ADBE7BD32A3}" srcOrd="9" destOrd="0" presId="urn:microsoft.com/office/officeart/2005/8/layout/process5"/>
    <dgm:cxn modelId="{AF86D4AB-860B-4F2C-8E49-8FDFEE41C7F4}" type="presParOf" srcId="{A8525D22-6B0E-4466-8741-9ADBE7BD32A3}" destId="{E6939CBA-F09E-4D7D-BE09-B10EBA56A0A7}" srcOrd="0" destOrd="0" presId="urn:microsoft.com/office/officeart/2005/8/layout/process5"/>
    <dgm:cxn modelId="{7F3FF6F3-484B-419A-90FE-FFFE99782611}" type="presParOf" srcId="{90EF25AF-EA57-4CB8-8AAB-204E2616A30A}" destId="{09D7D55C-37F6-410F-9651-5E3334270A06}" srcOrd="10" destOrd="0" presId="urn:microsoft.com/office/officeart/2005/8/layout/process5"/>
    <dgm:cxn modelId="{B7A36BF2-4A51-48E8-A1B4-382B3A89D555}" type="presParOf" srcId="{90EF25AF-EA57-4CB8-8AAB-204E2616A30A}" destId="{DD95C190-E6DD-45D0-925B-4E86E88A7AB9}" srcOrd="11" destOrd="0" presId="urn:microsoft.com/office/officeart/2005/8/layout/process5"/>
    <dgm:cxn modelId="{E6E42824-0B05-466A-988D-223EA695A7EE}" type="presParOf" srcId="{DD95C190-E6DD-45D0-925B-4E86E88A7AB9}" destId="{BDC3E3C1-C9CE-4981-B579-0DDE4D6A9245}" srcOrd="0" destOrd="0" presId="urn:microsoft.com/office/officeart/2005/8/layout/process5"/>
    <dgm:cxn modelId="{697CC22B-324D-42B7-B907-00FBCE6869D8}" type="presParOf" srcId="{90EF25AF-EA57-4CB8-8AAB-204E2616A30A}" destId="{7B5CE5D1-61C7-4C20-B528-B2EE7C7A8A76}"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8E9782-A2C8-43ED-9116-B3A7A30BE66A}"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87CF8079-FA44-4514-B08A-B8073E314183}">
      <dgm:prSet/>
      <dgm:spPr/>
      <dgm:t>
        <a:bodyPr/>
        <a:lstStyle/>
        <a:p>
          <a:r>
            <a:rPr lang="en-IN" b="0" i="0"/>
            <a:t>1</a:t>
          </a:r>
          <a:r>
            <a:rPr lang="en-IN" b="0" i="0" baseline="30000"/>
            <a:t>st</a:t>
          </a:r>
          <a:r>
            <a:rPr lang="en-IN" b="0" i="0"/>
            <a:t> Input Convolution layer uses a 4x4 filter matrix for pattern recognition to obtain an activation map. This layer contains 32 Neurons.</a:t>
          </a:r>
          <a:endParaRPr lang="en-US"/>
        </a:p>
      </dgm:t>
    </dgm:pt>
    <dgm:pt modelId="{832B1FB5-8D0E-4B85-9322-767C6CC38DED}" type="parTrans" cxnId="{348F23CB-2EDB-417F-9B16-20DDE606E84A}">
      <dgm:prSet/>
      <dgm:spPr/>
      <dgm:t>
        <a:bodyPr/>
        <a:lstStyle/>
        <a:p>
          <a:endParaRPr lang="en-US"/>
        </a:p>
      </dgm:t>
    </dgm:pt>
    <dgm:pt modelId="{F9210EFB-AC20-4804-9BF0-B60EF2507609}" type="sibTrans" cxnId="{348F23CB-2EDB-417F-9B16-20DDE606E84A}">
      <dgm:prSet/>
      <dgm:spPr/>
      <dgm:t>
        <a:bodyPr/>
        <a:lstStyle/>
        <a:p>
          <a:pPr>
            <a:lnSpc>
              <a:spcPct val="100000"/>
            </a:lnSpc>
          </a:pPr>
          <a:endParaRPr lang="en-US"/>
        </a:p>
      </dgm:t>
    </dgm:pt>
    <dgm:pt modelId="{67805CD2-7C9F-4343-9AED-A4C510E74B3D}">
      <dgm:prSet/>
      <dgm:spPr/>
      <dgm:t>
        <a:bodyPr/>
        <a:lstStyle/>
        <a:p>
          <a:r>
            <a:rPr lang="en-IN" b="0" i="0"/>
            <a:t>The output of this is used as input to a 2x2 Pooling layer to reduce the spacial size of the input.</a:t>
          </a:r>
          <a:endParaRPr lang="en-US"/>
        </a:p>
      </dgm:t>
    </dgm:pt>
    <dgm:pt modelId="{1588EA08-A308-4049-85D6-F93ABA6D3E32}" type="parTrans" cxnId="{86D8810A-9E44-4483-92A9-C233FE10468C}">
      <dgm:prSet/>
      <dgm:spPr/>
      <dgm:t>
        <a:bodyPr/>
        <a:lstStyle/>
        <a:p>
          <a:endParaRPr lang="en-US"/>
        </a:p>
      </dgm:t>
    </dgm:pt>
    <dgm:pt modelId="{A6D93A93-290D-4AEA-AE9A-16D60D76E302}" type="sibTrans" cxnId="{86D8810A-9E44-4483-92A9-C233FE10468C}">
      <dgm:prSet/>
      <dgm:spPr/>
      <dgm:t>
        <a:bodyPr/>
        <a:lstStyle/>
        <a:p>
          <a:pPr>
            <a:lnSpc>
              <a:spcPct val="100000"/>
            </a:lnSpc>
          </a:pPr>
          <a:endParaRPr lang="en-US"/>
        </a:p>
      </dgm:t>
    </dgm:pt>
    <dgm:pt modelId="{3C90B388-4476-4124-9651-653692B9A949}">
      <dgm:prSet/>
      <dgm:spPr/>
      <dgm:t>
        <a:bodyPr/>
        <a:lstStyle/>
        <a:p>
          <a:r>
            <a:rPr lang="en-US" b="0" i="0"/>
            <a:t>2</a:t>
          </a:r>
          <a:r>
            <a:rPr lang="en-US" b="0" i="0" baseline="30000"/>
            <a:t>nd</a:t>
          </a:r>
          <a:r>
            <a:rPr lang="en-US" b="0" i="0"/>
            <a:t> Convolution Layer uses a 4x4 filter matrix who’s functionality is the same as the 1</a:t>
          </a:r>
          <a:r>
            <a:rPr lang="en-US" b="0" i="0" baseline="30000"/>
            <a:t>st</a:t>
          </a:r>
          <a:r>
            <a:rPr lang="en-US" b="0" i="0"/>
            <a:t> </a:t>
          </a:r>
          <a:r>
            <a:rPr lang="en-IN" b="0" i="0"/>
            <a:t>Convolution layer. This layer contains 64 Neurons.</a:t>
          </a:r>
          <a:endParaRPr lang="en-US"/>
        </a:p>
      </dgm:t>
    </dgm:pt>
    <dgm:pt modelId="{D65396F6-4D78-4A29-B12D-427C3ED8FE42}" type="parTrans" cxnId="{8923A9B6-E0CC-423A-9434-FCE72BDBFB2A}">
      <dgm:prSet/>
      <dgm:spPr/>
      <dgm:t>
        <a:bodyPr/>
        <a:lstStyle/>
        <a:p>
          <a:endParaRPr lang="en-US"/>
        </a:p>
      </dgm:t>
    </dgm:pt>
    <dgm:pt modelId="{C4A74669-6343-4126-B4D6-3C961042450D}" type="sibTrans" cxnId="{8923A9B6-E0CC-423A-9434-FCE72BDBFB2A}">
      <dgm:prSet/>
      <dgm:spPr/>
      <dgm:t>
        <a:bodyPr/>
        <a:lstStyle/>
        <a:p>
          <a:pPr>
            <a:lnSpc>
              <a:spcPct val="100000"/>
            </a:lnSpc>
          </a:pPr>
          <a:endParaRPr lang="en-US"/>
        </a:p>
      </dgm:t>
    </dgm:pt>
    <dgm:pt modelId="{C0E05CE9-617E-4952-9A47-F3092C6C0F9A}">
      <dgm:prSet/>
      <dgm:spPr/>
      <dgm:t>
        <a:bodyPr/>
        <a:lstStyle/>
        <a:p>
          <a:r>
            <a:rPr lang="en-US" b="0" i="0"/>
            <a:t>Similar as above 2x2 Pooling layer is used.</a:t>
          </a:r>
          <a:endParaRPr lang="en-US"/>
        </a:p>
      </dgm:t>
    </dgm:pt>
    <dgm:pt modelId="{2DB1053E-3800-4A9C-A651-A265E77F79DA}" type="parTrans" cxnId="{99D259AA-E86A-4ABD-8289-3929F4857913}">
      <dgm:prSet/>
      <dgm:spPr/>
      <dgm:t>
        <a:bodyPr/>
        <a:lstStyle/>
        <a:p>
          <a:endParaRPr lang="en-US"/>
        </a:p>
      </dgm:t>
    </dgm:pt>
    <dgm:pt modelId="{783086A0-A920-4087-9D5D-AD3E3376AD49}" type="sibTrans" cxnId="{99D259AA-E86A-4ABD-8289-3929F4857913}">
      <dgm:prSet/>
      <dgm:spPr/>
      <dgm:t>
        <a:bodyPr/>
        <a:lstStyle/>
        <a:p>
          <a:pPr>
            <a:lnSpc>
              <a:spcPct val="100000"/>
            </a:lnSpc>
          </a:pPr>
          <a:endParaRPr lang="en-US"/>
        </a:p>
      </dgm:t>
    </dgm:pt>
    <dgm:pt modelId="{444D32ED-1B52-4098-BEB8-9F6B2B6D83CB}">
      <dgm:prSet/>
      <dgm:spPr/>
      <dgm:t>
        <a:bodyPr/>
        <a:lstStyle/>
        <a:p>
          <a:r>
            <a:rPr lang="en-US" b="0" i="0"/>
            <a:t>We use a flattening layer to convert the data into a 1D array.</a:t>
          </a:r>
          <a:endParaRPr lang="en-US"/>
        </a:p>
      </dgm:t>
    </dgm:pt>
    <dgm:pt modelId="{269F4C8B-DD61-4A71-8408-D3770F1E4DC8}" type="parTrans" cxnId="{E3FD2683-0B2F-4BC3-98B0-63504E903F3A}">
      <dgm:prSet/>
      <dgm:spPr/>
      <dgm:t>
        <a:bodyPr/>
        <a:lstStyle/>
        <a:p>
          <a:endParaRPr lang="en-US"/>
        </a:p>
      </dgm:t>
    </dgm:pt>
    <dgm:pt modelId="{3980E101-D97E-488B-BBEB-33F9653BDFA2}" type="sibTrans" cxnId="{E3FD2683-0B2F-4BC3-98B0-63504E903F3A}">
      <dgm:prSet/>
      <dgm:spPr/>
      <dgm:t>
        <a:bodyPr/>
        <a:lstStyle/>
        <a:p>
          <a:pPr>
            <a:lnSpc>
              <a:spcPct val="100000"/>
            </a:lnSpc>
          </a:pPr>
          <a:endParaRPr lang="en-US"/>
        </a:p>
      </dgm:t>
    </dgm:pt>
    <dgm:pt modelId="{DB87DD9B-9E8A-4A69-AA67-9FD59334D5FE}">
      <dgm:prSet/>
      <dgm:spPr/>
      <dgm:t>
        <a:bodyPr/>
        <a:lstStyle/>
        <a:p>
          <a:r>
            <a:rPr lang="en-US" b="0" i="0"/>
            <a:t>This 1D array is then sent to a Dense Layer with 128 Neurons with </a:t>
          </a:r>
          <a:r>
            <a:rPr lang="en-US" b="1" i="0"/>
            <a:t>“Relu”</a:t>
          </a:r>
          <a:r>
            <a:rPr lang="en-US" b="0" i="0"/>
            <a:t> as activation function.</a:t>
          </a:r>
          <a:endParaRPr lang="en-US"/>
        </a:p>
      </dgm:t>
    </dgm:pt>
    <dgm:pt modelId="{D7148F2D-15A2-4B86-9D8B-34E0DAE0670B}" type="parTrans" cxnId="{0CDC28A5-32A9-4FE3-8847-BC49D48E7B69}">
      <dgm:prSet/>
      <dgm:spPr/>
      <dgm:t>
        <a:bodyPr/>
        <a:lstStyle/>
        <a:p>
          <a:endParaRPr lang="en-US"/>
        </a:p>
      </dgm:t>
    </dgm:pt>
    <dgm:pt modelId="{1BB106F6-9AD8-47A1-82CC-AD8768D47515}" type="sibTrans" cxnId="{0CDC28A5-32A9-4FE3-8847-BC49D48E7B69}">
      <dgm:prSet/>
      <dgm:spPr/>
      <dgm:t>
        <a:bodyPr/>
        <a:lstStyle/>
        <a:p>
          <a:pPr>
            <a:lnSpc>
              <a:spcPct val="100000"/>
            </a:lnSpc>
          </a:pPr>
          <a:endParaRPr lang="en-US"/>
        </a:p>
      </dgm:t>
    </dgm:pt>
    <dgm:pt modelId="{750E3EE4-3BB5-42F9-86B2-EE09F6F18C9F}">
      <dgm:prSet/>
      <dgm:spPr/>
      <dgm:t>
        <a:bodyPr/>
        <a:lstStyle/>
        <a:p>
          <a:r>
            <a:rPr lang="en-US" b="0" i="0"/>
            <a:t>Another Layer with 128 Neurons with </a:t>
          </a:r>
          <a:r>
            <a:rPr lang="en-US" b="1" i="0"/>
            <a:t>“Relu”</a:t>
          </a:r>
          <a:r>
            <a:rPr lang="en-US" b="0" i="0"/>
            <a:t> as activation function..</a:t>
          </a:r>
          <a:endParaRPr lang="en-US"/>
        </a:p>
      </dgm:t>
    </dgm:pt>
    <dgm:pt modelId="{107EA79F-85F7-43EA-A175-8D38C5C0CCF9}" type="parTrans" cxnId="{25BBA46C-DEAC-4C98-A058-16CDDE0A1C7A}">
      <dgm:prSet/>
      <dgm:spPr/>
      <dgm:t>
        <a:bodyPr/>
        <a:lstStyle/>
        <a:p>
          <a:endParaRPr lang="en-US"/>
        </a:p>
      </dgm:t>
    </dgm:pt>
    <dgm:pt modelId="{963BB406-CF3A-4C32-8870-DD23C94B8881}" type="sibTrans" cxnId="{25BBA46C-DEAC-4C98-A058-16CDDE0A1C7A}">
      <dgm:prSet/>
      <dgm:spPr/>
      <dgm:t>
        <a:bodyPr/>
        <a:lstStyle/>
        <a:p>
          <a:pPr>
            <a:lnSpc>
              <a:spcPct val="100000"/>
            </a:lnSpc>
          </a:pPr>
          <a:endParaRPr lang="en-US"/>
        </a:p>
      </dgm:t>
    </dgm:pt>
    <dgm:pt modelId="{C11BFE88-BAE9-4E5F-9B4B-991528C2AEB0}">
      <dgm:prSet/>
      <dgm:spPr/>
      <dgm:t>
        <a:bodyPr/>
        <a:lstStyle/>
        <a:p>
          <a:pPr>
            <a:lnSpc>
              <a:spcPct val="100000"/>
            </a:lnSpc>
          </a:pPr>
          <a:r>
            <a:rPr lang="en-US" b="0" i="0" dirty="0"/>
            <a:t>Final Output layer is a Dense Layer with 8 Neurons and </a:t>
          </a:r>
          <a:r>
            <a:rPr lang="en-US" b="1" i="0" dirty="0"/>
            <a:t>“</a:t>
          </a:r>
          <a:r>
            <a:rPr lang="en-US" b="1" i="0" dirty="0" err="1"/>
            <a:t>Softmax</a:t>
          </a:r>
          <a:r>
            <a:rPr lang="en-US" b="1" i="0" dirty="0"/>
            <a:t>” </a:t>
          </a:r>
          <a:r>
            <a:rPr lang="en-US" b="0" i="0" dirty="0"/>
            <a:t>activation.</a:t>
          </a:r>
          <a:endParaRPr lang="en-US" dirty="0"/>
        </a:p>
      </dgm:t>
    </dgm:pt>
    <dgm:pt modelId="{BAB33299-E22A-40C8-A534-C6CCA3ADE6B9}" type="parTrans" cxnId="{8A33F5E5-6118-4EA8-A068-582AB541756B}">
      <dgm:prSet/>
      <dgm:spPr/>
      <dgm:t>
        <a:bodyPr/>
        <a:lstStyle/>
        <a:p>
          <a:endParaRPr lang="en-US"/>
        </a:p>
      </dgm:t>
    </dgm:pt>
    <dgm:pt modelId="{DD41A4D9-820A-4F6C-8EDA-8E61DD4B957C}" type="sibTrans" cxnId="{8A33F5E5-6118-4EA8-A068-582AB541756B}">
      <dgm:prSet/>
      <dgm:spPr/>
      <dgm:t>
        <a:bodyPr/>
        <a:lstStyle/>
        <a:p>
          <a:endParaRPr lang="en-US"/>
        </a:p>
      </dgm:t>
    </dgm:pt>
    <dgm:pt modelId="{31589D4C-56D0-4501-9C9D-81C57F18F2AB}" type="pres">
      <dgm:prSet presAssocID="{598E9782-A2C8-43ED-9116-B3A7A30BE66A}" presName="diagram" presStyleCnt="0">
        <dgm:presLayoutVars>
          <dgm:dir/>
          <dgm:resizeHandles val="exact"/>
        </dgm:presLayoutVars>
      </dgm:prSet>
      <dgm:spPr/>
    </dgm:pt>
    <dgm:pt modelId="{A2C2AEA0-86A6-4B4D-865F-6D2EF6706841}" type="pres">
      <dgm:prSet presAssocID="{87CF8079-FA44-4514-B08A-B8073E314183}" presName="node" presStyleLbl="node1" presStyleIdx="0" presStyleCnt="8">
        <dgm:presLayoutVars>
          <dgm:bulletEnabled val="1"/>
        </dgm:presLayoutVars>
      </dgm:prSet>
      <dgm:spPr/>
    </dgm:pt>
    <dgm:pt modelId="{E5FD82CC-5EB8-4CB9-BFD3-C39D332243F0}" type="pres">
      <dgm:prSet presAssocID="{F9210EFB-AC20-4804-9BF0-B60EF2507609}" presName="sibTrans" presStyleLbl="sibTrans2D1" presStyleIdx="0" presStyleCnt="7"/>
      <dgm:spPr/>
    </dgm:pt>
    <dgm:pt modelId="{D95579B5-084D-4B37-AF8E-1F2C55D43519}" type="pres">
      <dgm:prSet presAssocID="{F9210EFB-AC20-4804-9BF0-B60EF2507609}" presName="connectorText" presStyleLbl="sibTrans2D1" presStyleIdx="0" presStyleCnt="7"/>
      <dgm:spPr/>
    </dgm:pt>
    <dgm:pt modelId="{D2AFB407-C5EC-4B1A-818F-404961AF6DAA}" type="pres">
      <dgm:prSet presAssocID="{67805CD2-7C9F-4343-9AED-A4C510E74B3D}" presName="node" presStyleLbl="node1" presStyleIdx="1" presStyleCnt="8">
        <dgm:presLayoutVars>
          <dgm:bulletEnabled val="1"/>
        </dgm:presLayoutVars>
      </dgm:prSet>
      <dgm:spPr/>
    </dgm:pt>
    <dgm:pt modelId="{DE23E08D-F9C9-4704-884E-29194439756D}" type="pres">
      <dgm:prSet presAssocID="{A6D93A93-290D-4AEA-AE9A-16D60D76E302}" presName="sibTrans" presStyleLbl="sibTrans2D1" presStyleIdx="1" presStyleCnt="7"/>
      <dgm:spPr/>
    </dgm:pt>
    <dgm:pt modelId="{33B87AC9-A61D-4FA2-9E82-9753F9FF79BB}" type="pres">
      <dgm:prSet presAssocID="{A6D93A93-290D-4AEA-AE9A-16D60D76E302}" presName="connectorText" presStyleLbl="sibTrans2D1" presStyleIdx="1" presStyleCnt="7"/>
      <dgm:spPr/>
    </dgm:pt>
    <dgm:pt modelId="{4CAB10C0-FBAD-4245-B7E6-A74523557D5F}" type="pres">
      <dgm:prSet presAssocID="{3C90B388-4476-4124-9651-653692B9A949}" presName="node" presStyleLbl="node1" presStyleIdx="2" presStyleCnt="8">
        <dgm:presLayoutVars>
          <dgm:bulletEnabled val="1"/>
        </dgm:presLayoutVars>
      </dgm:prSet>
      <dgm:spPr/>
    </dgm:pt>
    <dgm:pt modelId="{77C13A1C-B538-4A37-B88A-FBFBFEDCB9F4}" type="pres">
      <dgm:prSet presAssocID="{C4A74669-6343-4126-B4D6-3C961042450D}" presName="sibTrans" presStyleLbl="sibTrans2D1" presStyleIdx="2" presStyleCnt="7"/>
      <dgm:spPr/>
    </dgm:pt>
    <dgm:pt modelId="{D67956D6-9339-4627-BD5F-5C0B49E4C109}" type="pres">
      <dgm:prSet presAssocID="{C4A74669-6343-4126-B4D6-3C961042450D}" presName="connectorText" presStyleLbl="sibTrans2D1" presStyleIdx="2" presStyleCnt="7"/>
      <dgm:spPr/>
    </dgm:pt>
    <dgm:pt modelId="{CDD29FE3-8040-4F84-A9DE-94D6509C3A86}" type="pres">
      <dgm:prSet presAssocID="{C0E05CE9-617E-4952-9A47-F3092C6C0F9A}" presName="node" presStyleLbl="node1" presStyleIdx="3" presStyleCnt="8">
        <dgm:presLayoutVars>
          <dgm:bulletEnabled val="1"/>
        </dgm:presLayoutVars>
      </dgm:prSet>
      <dgm:spPr/>
    </dgm:pt>
    <dgm:pt modelId="{A8B45C85-FC20-47E6-A18C-2F241E6A656B}" type="pres">
      <dgm:prSet presAssocID="{783086A0-A920-4087-9D5D-AD3E3376AD49}" presName="sibTrans" presStyleLbl="sibTrans2D1" presStyleIdx="3" presStyleCnt="7"/>
      <dgm:spPr/>
    </dgm:pt>
    <dgm:pt modelId="{6A45504D-3219-41FE-9E1A-8476C479D5F9}" type="pres">
      <dgm:prSet presAssocID="{783086A0-A920-4087-9D5D-AD3E3376AD49}" presName="connectorText" presStyleLbl="sibTrans2D1" presStyleIdx="3" presStyleCnt="7"/>
      <dgm:spPr/>
    </dgm:pt>
    <dgm:pt modelId="{6887E19D-5DED-42DA-BA8E-28C7FE8E55B0}" type="pres">
      <dgm:prSet presAssocID="{444D32ED-1B52-4098-BEB8-9F6B2B6D83CB}" presName="node" presStyleLbl="node1" presStyleIdx="4" presStyleCnt="8">
        <dgm:presLayoutVars>
          <dgm:bulletEnabled val="1"/>
        </dgm:presLayoutVars>
      </dgm:prSet>
      <dgm:spPr/>
    </dgm:pt>
    <dgm:pt modelId="{CB60CFD0-96B8-4FE5-B0E8-D6FF702F7FAC}" type="pres">
      <dgm:prSet presAssocID="{3980E101-D97E-488B-BBEB-33F9653BDFA2}" presName="sibTrans" presStyleLbl="sibTrans2D1" presStyleIdx="4" presStyleCnt="7"/>
      <dgm:spPr/>
    </dgm:pt>
    <dgm:pt modelId="{AFCBBACE-5F42-4FAD-A333-09C604A0B104}" type="pres">
      <dgm:prSet presAssocID="{3980E101-D97E-488B-BBEB-33F9653BDFA2}" presName="connectorText" presStyleLbl="sibTrans2D1" presStyleIdx="4" presStyleCnt="7"/>
      <dgm:spPr/>
    </dgm:pt>
    <dgm:pt modelId="{32D14733-4014-49D5-B227-7668EE41604A}" type="pres">
      <dgm:prSet presAssocID="{DB87DD9B-9E8A-4A69-AA67-9FD59334D5FE}" presName="node" presStyleLbl="node1" presStyleIdx="5" presStyleCnt="8">
        <dgm:presLayoutVars>
          <dgm:bulletEnabled val="1"/>
        </dgm:presLayoutVars>
      </dgm:prSet>
      <dgm:spPr/>
    </dgm:pt>
    <dgm:pt modelId="{941B081E-4EE4-4EA5-ABCC-B26EAA95C94C}" type="pres">
      <dgm:prSet presAssocID="{1BB106F6-9AD8-47A1-82CC-AD8768D47515}" presName="sibTrans" presStyleLbl="sibTrans2D1" presStyleIdx="5" presStyleCnt="7"/>
      <dgm:spPr/>
    </dgm:pt>
    <dgm:pt modelId="{F2DC7E6C-DCBF-4B89-B069-CA095D24570C}" type="pres">
      <dgm:prSet presAssocID="{1BB106F6-9AD8-47A1-82CC-AD8768D47515}" presName="connectorText" presStyleLbl="sibTrans2D1" presStyleIdx="5" presStyleCnt="7"/>
      <dgm:spPr/>
    </dgm:pt>
    <dgm:pt modelId="{11A33769-A778-4C13-B72F-A06FA0F1954B}" type="pres">
      <dgm:prSet presAssocID="{750E3EE4-3BB5-42F9-86B2-EE09F6F18C9F}" presName="node" presStyleLbl="node1" presStyleIdx="6" presStyleCnt="8">
        <dgm:presLayoutVars>
          <dgm:bulletEnabled val="1"/>
        </dgm:presLayoutVars>
      </dgm:prSet>
      <dgm:spPr/>
    </dgm:pt>
    <dgm:pt modelId="{0B957DAF-A0FA-46FB-91B5-29D601743059}" type="pres">
      <dgm:prSet presAssocID="{963BB406-CF3A-4C32-8870-DD23C94B8881}" presName="sibTrans" presStyleLbl="sibTrans2D1" presStyleIdx="6" presStyleCnt="7"/>
      <dgm:spPr/>
    </dgm:pt>
    <dgm:pt modelId="{52EE508B-3CA4-4B60-83D1-C87292AA61D6}" type="pres">
      <dgm:prSet presAssocID="{963BB406-CF3A-4C32-8870-DD23C94B8881}" presName="connectorText" presStyleLbl="sibTrans2D1" presStyleIdx="6" presStyleCnt="7"/>
      <dgm:spPr/>
    </dgm:pt>
    <dgm:pt modelId="{42D44226-B268-4998-BD9E-06A04DBCD988}" type="pres">
      <dgm:prSet presAssocID="{C11BFE88-BAE9-4E5F-9B4B-991528C2AEB0}" presName="node" presStyleLbl="node1" presStyleIdx="7" presStyleCnt="8">
        <dgm:presLayoutVars>
          <dgm:bulletEnabled val="1"/>
        </dgm:presLayoutVars>
      </dgm:prSet>
      <dgm:spPr/>
    </dgm:pt>
  </dgm:ptLst>
  <dgm:cxnLst>
    <dgm:cxn modelId="{974FC602-8431-4729-BC1F-B68238C0ADD6}" type="presOf" srcId="{C11BFE88-BAE9-4E5F-9B4B-991528C2AEB0}" destId="{42D44226-B268-4998-BD9E-06A04DBCD988}" srcOrd="0" destOrd="0" presId="urn:microsoft.com/office/officeart/2005/8/layout/process5"/>
    <dgm:cxn modelId="{AC746505-1BCB-485C-AA05-BB241F3F8E73}" type="presOf" srcId="{3980E101-D97E-488B-BBEB-33F9653BDFA2}" destId="{AFCBBACE-5F42-4FAD-A333-09C604A0B104}" srcOrd="1" destOrd="0" presId="urn:microsoft.com/office/officeart/2005/8/layout/process5"/>
    <dgm:cxn modelId="{28416608-5D4D-4228-B30A-295F388FF2F0}" type="presOf" srcId="{C4A74669-6343-4126-B4D6-3C961042450D}" destId="{77C13A1C-B538-4A37-B88A-FBFBFEDCB9F4}" srcOrd="0" destOrd="0" presId="urn:microsoft.com/office/officeart/2005/8/layout/process5"/>
    <dgm:cxn modelId="{86D8810A-9E44-4483-92A9-C233FE10468C}" srcId="{598E9782-A2C8-43ED-9116-B3A7A30BE66A}" destId="{67805CD2-7C9F-4343-9AED-A4C510E74B3D}" srcOrd="1" destOrd="0" parTransId="{1588EA08-A308-4049-85D6-F93ABA6D3E32}" sibTransId="{A6D93A93-290D-4AEA-AE9A-16D60D76E302}"/>
    <dgm:cxn modelId="{10F4C711-484C-428C-B7B9-37E2D29E9172}" type="presOf" srcId="{F9210EFB-AC20-4804-9BF0-B60EF2507609}" destId="{E5FD82CC-5EB8-4CB9-BFD3-C39D332243F0}" srcOrd="0" destOrd="0" presId="urn:microsoft.com/office/officeart/2005/8/layout/process5"/>
    <dgm:cxn modelId="{67E30B24-7881-448C-8F4C-3404BDEB99E1}" type="presOf" srcId="{598E9782-A2C8-43ED-9116-B3A7A30BE66A}" destId="{31589D4C-56D0-4501-9C9D-81C57F18F2AB}" srcOrd="0" destOrd="0" presId="urn:microsoft.com/office/officeart/2005/8/layout/process5"/>
    <dgm:cxn modelId="{3789CA32-384E-431F-BCCD-46AC4EFC5EFB}" type="presOf" srcId="{444D32ED-1B52-4098-BEB8-9F6B2B6D83CB}" destId="{6887E19D-5DED-42DA-BA8E-28C7FE8E55B0}" srcOrd="0" destOrd="0" presId="urn:microsoft.com/office/officeart/2005/8/layout/process5"/>
    <dgm:cxn modelId="{7DDF895C-FEF7-46B3-A50E-7BE308336F95}" type="presOf" srcId="{3980E101-D97E-488B-BBEB-33F9653BDFA2}" destId="{CB60CFD0-96B8-4FE5-B0E8-D6FF702F7FAC}" srcOrd="0" destOrd="0" presId="urn:microsoft.com/office/officeart/2005/8/layout/process5"/>
    <dgm:cxn modelId="{F6D8E242-A19B-4556-8FD6-3F7C14BA562F}" type="presOf" srcId="{963BB406-CF3A-4C32-8870-DD23C94B8881}" destId="{52EE508B-3CA4-4B60-83D1-C87292AA61D6}" srcOrd="1" destOrd="0" presId="urn:microsoft.com/office/officeart/2005/8/layout/process5"/>
    <dgm:cxn modelId="{C73B5764-FE82-47AF-899A-7395BB6E1F71}" type="presOf" srcId="{963BB406-CF3A-4C32-8870-DD23C94B8881}" destId="{0B957DAF-A0FA-46FB-91B5-29D601743059}" srcOrd="0" destOrd="0" presId="urn:microsoft.com/office/officeart/2005/8/layout/process5"/>
    <dgm:cxn modelId="{1BB58E49-7039-48B8-B718-6D12136221ED}" type="presOf" srcId="{A6D93A93-290D-4AEA-AE9A-16D60D76E302}" destId="{DE23E08D-F9C9-4704-884E-29194439756D}" srcOrd="0" destOrd="0" presId="urn:microsoft.com/office/officeart/2005/8/layout/process5"/>
    <dgm:cxn modelId="{25BBA46C-DEAC-4C98-A058-16CDDE0A1C7A}" srcId="{598E9782-A2C8-43ED-9116-B3A7A30BE66A}" destId="{750E3EE4-3BB5-42F9-86B2-EE09F6F18C9F}" srcOrd="6" destOrd="0" parTransId="{107EA79F-85F7-43EA-A175-8D38C5C0CCF9}" sibTransId="{963BB406-CF3A-4C32-8870-DD23C94B8881}"/>
    <dgm:cxn modelId="{C984347B-5826-4EA7-8482-1041DBB0C332}" type="presOf" srcId="{750E3EE4-3BB5-42F9-86B2-EE09F6F18C9F}" destId="{11A33769-A778-4C13-B72F-A06FA0F1954B}" srcOrd="0" destOrd="0" presId="urn:microsoft.com/office/officeart/2005/8/layout/process5"/>
    <dgm:cxn modelId="{E3FD2683-0B2F-4BC3-98B0-63504E903F3A}" srcId="{598E9782-A2C8-43ED-9116-B3A7A30BE66A}" destId="{444D32ED-1B52-4098-BEB8-9F6B2B6D83CB}" srcOrd="4" destOrd="0" parTransId="{269F4C8B-DD61-4A71-8408-D3770F1E4DC8}" sibTransId="{3980E101-D97E-488B-BBEB-33F9653BDFA2}"/>
    <dgm:cxn modelId="{6BCB6787-B45B-41F2-84EE-8D0375BEA7F0}" type="presOf" srcId="{1BB106F6-9AD8-47A1-82CC-AD8768D47515}" destId="{941B081E-4EE4-4EA5-ABCC-B26EAA95C94C}" srcOrd="0" destOrd="0" presId="urn:microsoft.com/office/officeart/2005/8/layout/process5"/>
    <dgm:cxn modelId="{77C68F92-402A-4C4D-85D9-EEA0D235E815}" type="presOf" srcId="{3C90B388-4476-4124-9651-653692B9A949}" destId="{4CAB10C0-FBAD-4245-B7E6-A74523557D5F}" srcOrd="0" destOrd="0" presId="urn:microsoft.com/office/officeart/2005/8/layout/process5"/>
    <dgm:cxn modelId="{D8FA2A93-C0AE-4510-B20B-61CD7507763E}" type="presOf" srcId="{A6D93A93-290D-4AEA-AE9A-16D60D76E302}" destId="{33B87AC9-A61D-4FA2-9E82-9753F9FF79BB}" srcOrd="1" destOrd="0" presId="urn:microsoft.com/office/officeart/2005/8/layout/process5"/>
    <dgm:cxn modelId="{B19CCA93-5656-4F0E-B759-9084A5FFCF6C}" type="presOf" srcId="{783086A0-A920-4087-9D5D-AD3E3376AD49}" destId="{A8B45C85-FC20-47E6-A18C-2F241E6A656B}" srcOrd="0" destOrd="0" presId="urn:microsoft.com/office/officeart/2005/8/layout/process5"/>
    <dgm:cxn modelId="{6EEBD093-E7B5-4728-9C7E-58B706709681}" type="presOf" srcId="{783086A0-A920-4087-9D5D-AD3E3376AD49}" destId="{6A45504D-3219-41FE-9E1A-8476C479D5F9}" srcOrd="1" destOrd="0" presId="urn:microsoft.com/office/officeart/2005/8/layout/process5"/>
    <dgm:cxn modelId="{0CDC28A5-32A9-4FE3-8847-BC49D48E7B69}" srcId="{598E9782-A2C8-43ED-9116-B3A7A30BE66A}" destId="{DB87DD9B-9E8A-4A69-AA67-9FD59334D5FE}" srcOrd="5" destOrd="0" parTransId="{D7148F2D-15A2-4B86-9D8B-34E0DAE0670B}" sibTransId="{1BB106F6-9AD8-47A1-82CC-AD8768D47515}"/>
    <dgm:cxn modelId="{99D259AA-E86A-4ABD-8289-3929F4857913}" srcId="{598E9782-A2C8-43ED-9116-B3A7A30BE66A}" destId="{C0E05CE9-617E-4952-9A47-F3092C6C0F9A}" srcOrd="3" destOrd="0" parTransId="{2DB1053E-3800-4A9C-A651-A265E77F79DA}" sibTransId="{783086A0-A920-4087-9D5D-AD3E3376AD49}"/>
    <dgm:cxn modelId="{E902A2AA-FB7F-44E5-9585-51E0E88AA723}" type="presOf" srcId="{F9210EFB-AC20-4804-9BF0-B60EF2507609}" destId="{D95579B5-084D-4B37-AF8E-1F2C55D43519}" srcOrd="1" destOrd="0" presId="urn:microsoft.com/office/officeart/2005/8/layout/process5"/>
    <dgm:cxn modelId="{8923A9B6-E0CC-423A-9434-FCE72BDBFB2A}" srcId="{598E9782-A2C8-43ED-9116-B3A7A30BE66A}" destId="{3C90B388-4476-4124-9651-653692B9A949}" srcOrd="2" destOrd="0" parTransId="{D65396F6-4D78-4A29-B12D-427C3ED8FE42}" sibTransId="{C4A74669-6343-4126-B4D6-3C961042450D}"/>
    <dgm:cxn modelId="{348F23CB-2EDB-417F-9B16-20DDE606E84A}" srcId="{598E9782-A2C8-43ED-9116-B3A7A30BE66A}" destId="{87CF8079-FA44-4514-B08A-B8073E314183}" srcOrd="0" destOrd="0" parTransId="{832B1FB5-8D0E-4B85-9322-767C6CC38DED}" sibTransId="{F9210EFB-AC20-4804-9BF0-B60EF2507609}"/>
    <dgm:cxn modelId="{799BADD1-EDA4-49D4-9CDA-C5F6EFFC2C42}" type="presOf" srcId="{C0E05CE9-617E-4952-9A47-F3092C6C0F9A}" destId="{CDD29FE3-8040-4F84-A9DE-94D6509C3A86}" srcOrd="0" destOrd="0" presId="urn:microsoft.com/office/officeart/2005/8/layout/process5"/>
    <dgm:cxn modelId="{F22D5ED5-1F38-4F3D-8584-A9C52F1AA9A0}" type="presOf" srcId="{87CF8079-FA44-4514-B08A-B8073E314183}" destId="{A2C2AEA0-86A6-4B4D-865F-6D2EF6706841}" srcOrd="0" destOrd="0" presId="urn:microsoft.com/office/officeart/2005/8/layout/process5"/>
    <dgm:cxn modelId="{B25FC0E1-B20E-472D-88AE-408427F558FA}" type="presOf" srcId="{C4A74669-6343-4126-B4D6-3C961042450D}" destId="{D67956D6-9339-4627-BD5F-5C0B49E4C109}" srcOrd="1" destOrd="0" presId="urn:microsoft.com/office/officeart/2005/8/layout/process5"/>
    <dgm:cxn modelId="{7C2AFBE2-E04F-4763-AFC7-AB3ABF9F06CA}" type="presOf" srcId="{1BB106F6-9AD8-47A1-82CC-AD8768D47515}" destId="{F2DC7E6C-DCBF-4B89-B069-CA095D24570C}" srcOrd="1" destOrd="0" presId="urn:microsoft.com/office/officeart/2005/8/layout/process5"/>
    <dgm:cxn modelId="{8A33F5E5-6118-4EA8-A068-582AB541756B}" srcId="{598E9782-A2C8-43ED-9116-B3A7A30BE66A}" destId="{C11BFE88-BAE9-4E5F-9B4B-991528C2AEB0}" srcOrd="7" destOrd="0" parTransId="{BAB33299-E22A-40C8-A534-C6CCA3ADE6B9}" sibTransId="{DD41A4D9-820A-4F6C-8EDA-8E61DD4B957C}"/>
    <dgm:cxn modelId="{5DFF94EA-B580-4CC2-8447-244115AC57FA}" type="presOf" srcId="{DB87DD9B-9E8A-4A69-AA67-9FD59334D5FE}" destId="{32D14733-4014-49D5-B227-7668EE41604A}" srcOrd="0" destOrd="0" presId="urn:microsoft.com/office/officeart/2005/8/layout/process5"/>
    <dgm:cxn modelId="{59C8F7FF-6A2A-4010-9669-CD628AF70049}" type="presOf" srcId="{67805CD2-7C9F-4343-9AED-A4C510E74B3D}" destId="{D2AFB407-C5EC-4B1A-818F-404961AF6DAA}" srcOrd="0" destOrd="0" presId="urn:microsoft.com/office/officeart/2005/8/layout/process5"/>
    <dgm:cxn modelId="{6BC02377-C9D1-4A06-BD3F-17165247305C}" type="presParOf" srcId="{31589D4C-56D0-4501-9C9D-81C57F18F2AB}" destId="{A2C2AEA0-86A6-4B4D-865F-6D2EF6706841}" srcOrd="0" destOrd="0" presId="urn:microsoft.com/office/officeart/2005/8/layout/process5"/>
    <dgm:cxn modelId="{841A33CC-75D6-46A7-B06C-F4FC16F69F03}" type="presParOf" srcId="{31589D4C-56D0-4501-9C9D-81C57F18F2AB}" destId="{E5FD82CC-5EB8-4CB9-BFD3-C39D332243F0}" srcOrd="1" destOrd="0" presId="urn:microsoft.com/office/officeart/2005/8/layout/process5"/>
    <dgm:cxn modelId="{43531545-F3F9-4DF4-B9F1-79FE66193881}" type="presParOf" srcId="{E5FD82CC-5EB8-4CB9-BFD3-C39D332243F0}" destId="{D95579B5-084D-4B37-AF8E-1F2C55D43519}" srcOrd="0" destOrd="0" presId="urn:microsoft.com/office/officeart/2005/8/layout/process5"/>
    <dgm:cxn modelId="{BF06E18C-8B68-4783-921C-F45A61679DDF}" type="presParOf" srcId="{31589D4C-56D0-4501-9C9D-81C57F18F2AB}" destId="{D2AFB407-C5EC-4B1A-818F-404961AF6DAA}" srcOrd="2" destOrd="0" presId="urn:microsoft.com/office/officeart/2005/8/layout/process5"/>
    <dgm:cxn modelId="{D6094F2F-43CC-49AF-979D-41638BC5CE9B}" type="presParOf" srcId="{31589D4C-56D0-4501-9C9D-81C57F18F2AB}" destId="{DE23E08D-F9C9-4704-884E-29194439756D}" srcOrd="3" destOrd="0" presId="urn:microsoft.com/office/officeart/2005/8/layout/process5"/>
    <dgm:cxn modelId="{B6352EE4-D273-4F43-B15C-3D6FBC4657D7}" type="presParOf" srcId="{DE23E08D-F9C9-4704-884E-29194439756D}" destId="{33B87AC9-A61D-4FA2-9E82-9753F9FF79BB}" srcOrd="0" destOrd="0" presId="urn:microsoft.com/office/officeart/2005/8/layout/process5"/>
    <dgm:cxn modelId="{C636FE65-386B-4FCC-88C4-700411394EB7}" type="presParOf" srcId="{31589D4C-56D0-4501-9C9D-81C57F18F2AB}" destId="{4CAB10C0-FBAD-4245-B7E6-A74523557D5F}" srcOrd="4" destOrd="0" presId="urn:microsoft.com/office/officeart/2005/8/layout/process5"/>
    <dgm:cxn modelId="{B9B7CD45-0C1E-490F-B338-EE86B2E71587}" type="presParOf" srcId="{31589D4C-56D0-4501-9C9D-81C57F18F2AB}" destId="{77C13A1C-B538-4A37-B88A-FBFBFEDCB9F4}" srcOrd="5" destOrd="0" presId="urn:microsoft.com/office/officeart/2005/8/layout/process5"/>
    <dgm:cxn modelId="{CAC46A3A-237D-4C18-B63A-6AC556C9DAFB}" type="presParOf" srcId="{77C13A1C-B538-4A37-B88A-FBFBFEDCB9F4}" destId="{D67956D6-9339-4627-BD5F-5C0B49E4C109}" srcOrd="0" destOrd="0" presId="urn:microsoft.com/office/officeart/2005/8/layout/process5"/>
    <dgm:cxn modelId="{155C3096-A03E-4EC6-A6E2-F37EFC480A93}" type="presParOf" srcId="{31589D4C-56D0-4501-9C9D-81C57F18F2AB}" destId="{CDD29FE3-8040-4F84-A9DE-94D6509C3A86}" srcOrd="6" destOrd="0" presId="urn:microsoft.com/office/officeart/2005/8/layout/process5"/>
    <dgm:cxn modelId="{E91BDC1A-EAF0-441A-89F4-9E7216C23457}" type="presParOf" srcId="{31589D4C-56D0-4501-9C9D-81C57F18F2AB}" destId="{A8B45C85-FC20-47E6-A18C-2F241E6A656B}" srcOrd="7" destOrd="0" presId="urn:microsoft.com/office/officeart/2005/8/layout/process5"/>
    <dgm:cxn modelId="{0EC67F76-FA76-43C0-9FFC-65EF4BE411BB}" type="presParOf" srcId="{A8B45C85-FC20-47E6-A18C-2F241E6A656B}" destId="{6A45504D-3219-41FE-9E1A-8476C479D5F9}" srcOrd="0" destOrd="0" presId="urn:microsoft.com/office/officeart/2005/8/layout/process5"/>
    <dgm:cxn modelId="{4A5A5FD0-3534-4496-BC79-F2BB0F0E2971}" type="presParOf" srcId="{31589D4C-56D0-4501-9C9D-81C57F18F2AB}" destId="{6887E19D-5DED-42DA-BA8E-28C7FE8E55B0}" srcOrd="8" destOrd="0" presId="urn:microsoft.com/office/officeart/2005/8/layout/process5"/>
    <dgm:cxn modelId="{02A09A35-FCA8-4645-9721-B78B93F5EBBC}" type="presParOf" srcId="{31589D4C-56D0-4501-9C9D-81C57F18F2AB}" destId="{CB60CFD0-96B8-4FE5-B0E8-D6FF702F7FAC}" srcOrd="9" destOrd="0" presId="urn:microsoft.com/office/officeart/2005/8/layout/process5"/>
    <dgm:cxn modelId="{074F49EE-7510-46C7-9B88-DEFBDA1F941A}" type="presParOf" srcId="{CB60CFD0-96B8-4FE5-B0E8-D6FF702F7FAC}" destId="{AFCBBACE-5F42-4FAD-A333-09C604A0B104}" srcOrd="0" destOrd="0" presId="urn:microsoft.com/office/officeart/2005/8/layout/process5"/>
    <dgm:cxn modelId="{2EDFA705-051E-46FB-8A79-CF76809CBFC4}" type="presParOf" srcId="{31589D4C-56D0-4501-9C9D-81C57F18F2AB}" destId="{32D14733-4014-49D5-B227-7668EE41604A}" srcOrd="10" destOrd="0" presId="urn:microsoft.com/office/officeart/2005/8/layout/process5"/>
    <dgm:cxn modelId="{5E1146DB-6B01-4A6E-BA67-E81B5BCFE80C}" type="presParOf" srcId="{31589D4C-56D0-4501-9C9D-81C57F18F2AB}" destId="{941B081E-4EE4-4EA5-ABCC-B26EAA95C94C}" srcOrd="11" destOrd="0" presId="urn:microsoft.com/office/officeart/2005/8/layout/process5"/>
    <dgm:cxn modelId="{F1A13978-B9E5-4856-87C0-1DFEE33DAE0C}" type="presParOf" srcId="{941B081E-4EE4-4EA5-ABCC-B26EAA95C94C}" destId="{F2DC7E6C-DCBF-4B89-B069-CA095D24570C}" srcOrd="0" destOrd="0" presId="urn:microsoft.com/office/officeart/2005/8/layout/process5"/>
    <dgm:cxn modelId="{96D00CC2-45B6-4910-9707-E876B21EE836}" type="presParOf" srcId="{31589D4C-56D0-4501-9C9D-81C57F18F2AB}" destId="{11A33769-A778-4C13-B72F-A06FA0F1954B}" srcOrd="12" destOrd="0" presId="urn:microsoft.com/office/officeart/2005/8/layout/process5"/>
    <dgm:cxn modelId="{255C4A25-3C09-4C37-8A40-1F9D0F343170}" type="presParOf" srcId="{31589D4C-56D0-4501-9C9D-81C57F18F2AB}" destId="{0B957DAF-A0FA-46FB-91B5-29D601743059}" srcOrd="13" destOrd="0" presId="urn:microsoft.com/office/officeart/2005/8/layout/process5"/>
    <dgm:cxn modelId="{CDAAB7D0-7C8F-499D-ADF7-05161F96C0D1}" type="presParOf" srcId="{0B957DAF-A0FA-46FB-91B5-29D601743059}" destId="{52EE508B-3CA4-4B60-83D1-C87292AA61D6}" srcOrd="0" destOrd="0" presId="urn:microsoft.com/office/officeart/2005/8/layout/process5"/>
    <dgm:cxn modelId="{9643B817-5F1C-4036-ACD3-2455249A9CC5}" type="presParOf" srcId="{31589D4C-56D0-4501-9C9D-81C57F18F2AB}" destId="{42D44226-B268-4998-BD9E-06A04DBCD988}"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8E9782-A2C8-43ED-9116-B3A7A30BE66A}"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444D32ED-1B52-4098-BEB8-9F6B2B6D83CB}">
      <dgm:prSet/>
      <dgm:spPr/>
      <dgm:t>
        <a:bodyPr/>
        <a:lstStyle/>
        <a:p>
          <a:r>
            <a:rPr lang="en-US" b="0" i="0" dirty="0"/>
            <a:t>Using Transfer Learning from Image net, we use Model VGG16 containing 19 Layers.</a:t>
          </a:r>
          <a:endParaRPr lang="en-US" dirty="0"/>
        </a:p>
      </dgm:t>
    </dgm:pt>
    <dgm:pt modelId="{269F4C8B-DD61-4A71-8408-D3770F1E4DC8}" type="parTrans" cxnId="{E3FD2683-0B2F-4BC3-98B0-63504E903F3A}">
      <dgm:prSet/>
      <dgm:spPr/>
      <dgm:t>
        <a:bodyPr/>
        <a:lstStyle/>
        <a:p>
          <a:endParaRPr lang="en-US"/>
        </a:p>
      </dgm:t>
    </dgm:pt>
    <dgm:pt modelId="{3980E101-D97E-488B-BBEB-33F9653BDFA2}" type="sibTrans" cxnId="{E3FD2683-0B2F-4BC3-98B0-63504E903F3A}">
      <dgm:prSet/>
      <dgm:spPr/>
      <dgm:t>
        <a:bodyPr/>
        <a:lstStyle/>
        <a:p>
          <a:pPr>
            <a:lnSpc>
              <a:spcPct val="100000"/>
            </a:lnSpc>
          </a:pPr>
          <a:endParaRPr lang="en-US"/>
        </a:p>
      </dgm:t>
    </dgm:pt>
    <dgm:pt modelId="{DB87DD9B-9E8A-4A69-AA67-9FD59334D5FE}">
      <dgm:prSet/>
      <dgm:spPr/>
      <dgm:t>
        <a:bodyPr/>
        <a:lstStyle/>
        <a:p>
          <a:r>
            <a:rPr lang="en-IN" dirty="0"/>
            <a:t>Dense</a:t>
          </a:r>
          <a:r>
            <a:rPr lang="en-IN" baseline="0" dirty="0"/>
            <a:t> layer with 128 Neurons </a:t>
          </a:r>
          <a:r>
            <a:rPr lang="en-US" b="0" i="0" dirty="0"/>
            <a:t>with </a:t>
          </a:r>
          <a:r>
            <a:rPr lang="en-US" b="1" i="0" dirty="0"/>
            <a:t>“</a:t>
          </a:r>
          <a:r>
            <a:rPr lang="en-US" b="1" i="0" dirty="0" err="1"/>
            <a:t>Relu</a:t>
          </a:r>
          <a:r>
            <a:rPr lang="en-US" b="1" i="0" dirty="0"/>
            <a:t>”</a:t>
          </a:r>
          <a:r>
            <a:rPr lang="en-US" b="0" i="0" dirty="0"/>
            <a:t> as activation function.</a:t>
          </a:r>
          <a:endParaRPr lang="en-US" dirty="0"/>
        </a:p>
      </dgm:t>
    </dgm:pt>
    <dgm:pt modelId="{D7148F2D-15A2-4B86-9D8B-34E0DAE0670B}" type="parTrans" cxnId="{0CDC28A5-32A9-4FE3-8847-BC49D48E7B69}">
      <dgm:prSet/>
      <dgm:spPr/>
      <dgm:t>
        <a:bodyPr/>
        <a:lstStyle/>
        <a:p>
          <a:endParaRPr lang="en-US"/>
        </a:p>
      </dgm:t>
    </dgm:pt>
    <dgm:pt modelId="{1BB106F6-9AD8-47A1-82CC-AD8768D47515}" type="sibTrans" cxnId="{0CDC28A5-32A9-4FE3-8847-BC49D48E7B69}">
      <dgm:prSet/>
      <dgm:spPr/>
      <dgm:t>
        <a:bodyPr/>
        <a:lstStyle/>
        <a:p>
          <a:pPr>
            <a:lnSpc>
              <a:spcPct val="100000"/>
            </a:lnSpc>
          </a:pPr>
          <a:endParaRPr lang="en-US"/>
        </a:p>
      </dgm:t>
    </dgm:pt>
    <dgm:pt modelId="{750E3EE4-3BB5-42F9-86B2-EE09F6F18C9F}">
      <dgm:prSet/>
      <dgm:spPr/>
      <dgm:t>
        <a:bodyPr/>
        <a:lstStyle/>
        <a:p>
          <a:r>
            <a:rPr lang="en-US" b="0" i="0" dirty="0"/>
            <a:t>Another Layer with 128 Neurons with </a:t>
          </a:r>
          <a:r>
            <a:rPr lang="en-US" b="1" i="0" dirty="0"/>
            <a:t>“</a:t>
          </a:r>
          <a:r>
            <a:rPr lang="en-US" b="1" i="0" dirty="0" err="1"/>
            <a:t>Relu</a:t>
          </a:r>
          <a:r>
            <a:rPr lang="en-US" b="1" i="0" dirty="0"/>
            <a:t>”</a:t>
          </a:r>
          <a:r>
            <a:rPr lang="en-US" b="0" i="0" dirty="0"/>
            <a:t> as activation function.</a:t>
          </a:r>
          <a:endParaRPr lang="en-US" dirty="0"/>
        </a:p>
      </dgm:t>
    </dgm:pt>
    <dgm:pt modelId="{107EA79F-85F7-43EA-A175-8D38C5C0CCF9}" type="parTrans" cxnId="{25BBA46C-DEAC-4C98-A058-16CDDE0A1C7A}">
      <dgm:prSet/>
      <dgm:spPr/>
      <dgm:t>
        <a:bodyPr/>
        <a:lstStyle/>
        <a:p>
          <a:endParaRPr lang="en-US"/>
        </a:p>
      </dgm:t>
    </dgm:pt>
    <dgm:pt modelId="{963BB406-CF3A-4C32-8870-DD23C94B8881}" type="sibTrans" cxnId="{25BBA46C-DEAC-4C98-A058-16CDDE0A1C7A}">
      <dgm:prSet/>
      <dgm:spPr/>
      <dgm:t>
        <a:bodyPr/>
        <a:lstStyle/>
        <a:p>
          <a:pPr>
            <a:lnSpc>
              <a:spcPct val="100000"/>
            </a:lnSpc>
          </a:pPr>
          <a:endParaRPr lang="en-US"/>
        </a:p>
      </dgm:t>
    </dgm:pt>
    <dgm:pt modelId="{C11BFE88-BAE9-4E5F-9B4B-991528C2AEB0}">
      <dgm:prSet/>
      <dgm:spPr/>
      <dgm:t>
        <a:bodyPr/>
        <a:lstStyle/>
        <a:p>
          <a:pPr>
            <a:lnSpc>
              <a:spcPct val="100000"/>
            </a:lnSpc>
          </a:pPr>
          <a:r>
            <a:rPr lang="en-US" b="0" i="0" dirty="0"/>
            <a:t>Final Output layer is a Dense Layer with 8 Neurons and </a:t>
          </a:r>
          <a:r>
            <a:rPr lang="en-US" b="1" i="0" dirty="0"/>
            <a:t>“</a:t>
          </a:r>
          <a:r>
            <a:rPr lang="en-US" b="1" i="0" dirty="0" err="1"/>
            <a:t>Softmax</a:t>
          </a:r>
          <a:r>
            <a:rPr lang="en-US" b="1" i="0" dirty="0"/>
            <a:t>” </a:t>
          </a:r>
          <a:r>
            <a:rPr lang="en-US" b="0" i="0" dirty="0"/>
            <a:t>activation.</a:t>
          </a:r>
          <a:endParaRPr lang="en-US" dirty="0"/>
        </a:p>
      </dgm:t>
    </dgm:pt>
    <dgm:pt modelId="{BAB33299-E22A-40C8-A534-C6CCA3ADE6B9}" type="parTrans" cxnId="{8A33F5E5-6118-4EA8-A068-582AB541756B}">
      <dgm:prSet/>
      <dgm:spPr/>
      <dgm:t>
        <a:bodyPr/>
        <a:lstStyle/>
        <a:p>
          <a:endParaRPr lang="en-US"/>
        </a:p>
      </dgm:t>
    </dgm:pt>
    <dgm:pt modelId="{DD41A4D9-820A-4F6C-8EDA-8E61DD4B957C}" type="sibTrans" cxnId="{8A33F5E5-6118-4EA8-A068-582AB541756B}">
      <dgm:prSet/>
      <dgm:spPr/>
      <dgm:t>
        <a:bodyPr/>
        <a:lstStyle/>
        <a:p>
          <a:endParaRPr lang="en-US"/>
        </a:p>
      </dgm:t>
    </dgm:pt>
    <dgm:pt modelId="{31589D4C-56D0-4501-9C9D-81C57F18F2AB}" type="pres">
      <dgm:prSet presAssocID="{598E9782-A2C8-43ED-9116-B3A7A30BE66A}" presName="diagram" presStyleCnt="0">
        <dgm:presLayoutVars>
          <dgm:dir/>
          <dgm:resizeHandles val="exact"/>
        </dgm:presLayoutVars>
      </dgm:prSet>
      <dgm:spPr/>
    </dgm:pt>
    <dgm:pt modelId="{6887E19D-5DED-42DA-BA8E-28C7FE8E55B0}" type="pres">
      <dgm:prSet presAssocID="{444D32ED-1B52-4098-BEB8-9F6B2B6D83CB}" presName="node" presStyleLbl="node1" presStyleIdx="0" presStyleCnt="4">
        <dgm:presLayoutVars>
          <dgm:bulletEnabled val="1"/>
        </dgm:presLayoutVars>
      </dgm:prSet>
      <dgm:spPr/>
    </dgm:pt>
    <dgm:pt modelId="{CB60CFD0-96B8-4FE5-B0E8-D6FF702F7FAC}" type="pres">
      <dgm:prSet presAssocID="{3980E101-D97E-488B-BBEB-33F9653BDFA2}" presName="sibTrans" presStyleLbl="sibTrans2D1" presStyleIdx="0" presStyleCnt="3"/>
      <dgm:spPr/>
    </dgm:pt>
    <dgm:pt modelId="{AFCBBACE-5F42-4FAD-A333-09C604A0B104}" type="pres">
      <dgm:prSet presAssocID="{3980E101-D97E-488B-BBEB-33F9653BDFA2}" presName="connectorText" presStyleLbl="sibTrans2D1" presStyleIdx="0" presStyleCnt="3"/>
      <dgm:spPr/>
    </dgm:pt>
    <dgm:pt modelId="{32D14733-4014-49D5-B227-7668EE41604A}" type="pres">
      <dgm:prSet presAssocID="{DB87DD9B-9E8A-4A69-AA67-9FD59334D5FE}" presName="node" presStyleLbl="node1" presStyleIdx="1" presStyleCnt="4">
        <dgm:presLayoutVars>
          <dgm:bulletEnabled val="1"/>
        </dgm:presLayoutVars>
      </dgm:prSet>
      <dgm:spPr/>
    </dgm:pt>
    <dgm:pt modelId="{941B081E-4EE4-4EA5-ABCC-B26EAA95C94C}" type="pres">
      <dgm:prSet presAssocID="{1BB106F6-9AD8-47A1-82CC-AD8768D47515}" presName="sibTrans" presStyleLbl="sibTrans2D1" presStyleIdx="1" presStyleCnt="3"/>
      <dgm:spPr/>
    </dgm:pt>
    <dgm:pt modelId="{F2DC7E6C-DCBF-4B89-B069-CA095D24570C}" type="pres">
      <dgm:prSet presAssocID="{1BB106F6-9AD8-47A1-82CC-AD8768D47515}" presName="connectorText" presStyleLbl="sibTrans2D1" presStyleIdx="1" presStyleCnt="3"/>
      <dgm:spPr/>
    </dgm:pt>
    <dgm:pt modelId="{11A33769-A778-4C13-B72F-A06FA0F1954B}" type="pres">
      <dgm:prSet presAssocID="{750E3EE4-3BB5-42F9-86B2-EE09F6F18C9F}" presName="node" presStyleLbl="node1" presStyleIdx="2" presStyleCnt="4">
        <dgm:presLayoutVars>
          <dgm:bulletEnabled val="1"/>
        </dgm:presLayoutVars>
      </dgm:prSet>
      <dgm:spPr/>
    </dgm:pt>
    <dgm:pt modelId="{0B957DAF-A0FA-46FB-91B5-29D601743059}" type="pres">
      <dgm:prSet presAssocID="{963BB406-CF3A-4C32-8870-DD23C94B8881}" presName="sibTrans" presStyleLbl="sibTrans2D1" presStyleIdx="2" presStyleCnt="3"/>
      <dgm:spPr/>
    </dgm:pt>
    <dgm:pt modelId="{52EE508B-3CA4-4B60-83D1-C87292AA61D6}" type="pres">
      <dgm:prSet presAssocID="{963BB406-CF3A-4C32-8870-DD23C94B8881}" presName="connectorText" presStyleLbl="sibTrans2D1" presStyleIdx="2" presStyleCnt="3"/>
      <dgm:spPr/>
    </dgm:pt>
    <dgm:pt modelId="{42D44226-B268-4998-BD9E-06A04DBCD988}" type="pres">
      <dgm:prSet presAssocID="{C11BFE88-BAE9-4E5F-9B4B-991528C2AEB0}" presName="node" presStyleLbl="node1" presStyleIdx="3" presStyleCnt="4">
        <dgm:presLayoutVars>
          <dgm:bulletEnabled val="1"/>
        </dgm:presLayoutVars>
      </dgm:prSet>
      <dgm:spPr/>
    </dgm:pt>
  </dgm:ptLst>
  <dgm:cxnLst>
    <dgm:cxn modelId="{974FC602-8431-4729-BC1F-B68238C0ADD6}" type="presOf" srcId="{C11BFE88-BAE9-4E5F-9B4B-991528C2AEB0}" destId="{42D44226-B268-4998-BD9E-06A04DBCD988}" srcOrd="0" destOrd="0" presId="urn:microsoft.com/office/officeart/2005/8/layout/process5"/>
    <dgm:cxn modelId="{AC746505-1BCB-485C-AA05-BB241F3F8E73}" type="presOf" srcId="{3980E101-D97E-488B-BBEB-33F9653BDFA2}" destId="{AFCBBACE-5F42-4FAD-A333-09C604A0B104}" srcOrd="1" destOrd="0" presId="urn:microsoft.com/office/officeart/2005/8/layout/process5"/>
    <dgm:cxn modelId="{67E30B24-7881-448C-8F4C-3404BDEB99E1}" type="presOf" srcId="{598E9782-A2C8-43ED-9116-B3A7A30BE66A}" destId="{31589D4C-56D0-4501-9C9D-81C57F18F2AB}" srcOrd="0" destOrd="0" presId="urn:microsoft.com/office/officeart/2005/8/layout/process5"/>
    <dgm:cxn modelId="{3789CA32-384E-431F-BCCD-46AC4EFC5EFB}" type="presOf" srcId="{444D32ED-1B52-4098-BEB8-9F6B2B6D83CB}" destId="{6887E19D-5DED-42DA-BA8E-28C7FE8E55B0}" srcOrd="0" destOrd="0" presId="urn:microsoft.com/office/officeart/2005/8/layout/process5"/>
    <dgm:cxn modelId="{7DDF895C-FEF7-46B3-A50E-7BE308336F95}" type="presOf" srcId="{3980E101-D97E-488B-BBEB-33F9653BDFA2}" destId="{CB60CFD0-96B8-4FE5-B0E8-D6FF702F7FAC}" srcOrd="0" destOrd="0" presId="urn:microsoft.com/office/officeart/2005/8/layout/process5"/>
    <dgm:cxn modelId="{F6D8E242-A19B-4556-8FD6-3F7C14BA562F}" type="presOf" srcId="{963BB406-CF3A-4C32-8870-DD23C94B8881}" destId="{52EE508B-3CA4-4B60-83D1-C87292AA61D6}" srcOrd="1" destOrd="0" presId="urn:microsoft.com/office/officeart/2005/8/layout/process5"/>
    <dgm:cxn modelId="{C73B5764-FE82-47AF-899A-7395BB6E1F71}" type="presOf" srcId="{963BB406-CF3A-4C32-8870-DD23C94B8881}" destId="{0B957DAF-A0FA-46FB-91B5-29D601743059}" srcOrd="0" destOrd="0" presId="urn:microsoft.com/office/officeart/2005/8/layout/process5"/>
    <dgm:cxn modelId="{25BBA46C-DEAC-4C98-A058-16CDDE0A1C7A}" srcId="{598E9782-A2C8-43ED-9116-B3A7A30BE66A}" destId="{750E3EE4-3BB5-42F9-86B2-EE09F6F18C9F}" srcOrd="2" destOrd="0" parTransId="{107EA79F-85F7-43EA-A175-8D38C5C0CCF9}" sibTransId="{963BB406-CF3A-4C32-8870-DD23C94B8881}"/>
    <dgm:cxn modelId="{C984347B-5826-4EA7-8482-1041DBB0C332}" type="presOf" srcId="{750E3EE4-3BB5-42F9-86B2-EE09F6F18C9F}" destId="{11A33769-A778-4C13-B72F-A06FA0F1954B}" srcOrd="0" destOrd="0" presId="urn:microsoft.com/office/officeart/2005/8/layout/process5"/>
    <dgm:cxn modelId="{E3FD2683-0B2F-4BC3-98B0-63504E903F3A}" srcId="{598E9782-A2C8-43ED-9116-B3A7A30BE66A}" destId="{444D32ED-1B52-4098-BEB8-9F6B2B6D83CB}" srcOrd="0" destOrd="0" parTransId="{269F4C8B-DD61-4A71-8408-D3770F1E4DC8}" sibTransId="{3980E101-D97E-488B-BBEB-33F9653BDFA2}"/>
    <dgm:cxn modelId="{6BCB6787-B45B-41F2-84EE-8D0375BEA7F0}" type="presOf" srcId="{1BB106F6-9AD8-47A1-82CC-AD8768D47515}" destId="{941B081E-4EE4-4EA5-ABCC-B26EAA95C94C}" srcOrd="0" destOrd="0" presId="urn:microsoft.com/office/officeart/2005/8/layout/process5"/>
    <dgm:cxn modelId="{0CDC28A5-32A9-4FE3-8847-BC49D48E7B69}" srcId="{598E9782-A2C8-43ED-9116-B3A7A30BE66A}" destId="{DB87DD9B-9E8A-4A69-AA67-9FD59334D5FE}" srcOrd="1" destOrd="0" parTransId="{D7148F2D-15A2-4B86-9D8B-34E0DAE0670B}" sibTransId="{1BB106F6-9AD8-47A1-82CC-AD8768D47515}"/>
    <dgm:cxn modelId="{7C2AFBE2-E04F-4763-AFC7-AB3ABF9F06CA}" type="presOf" srcId="{1BB106F6-9AD8-47A1-82CC-AD8768D47515}" destId="{F2DC7E6C-DCBF-4B89-B069-CA095D24570C}" srcOrd="1" destOrd="0" presId="urn:microsoft.com/office/officeart/2005/8/layout/process5"/>
    <dgm:cxn modelId="{8A33F5E5-6118-4EA8-A068-582AB541756B}" srcId="{598E9782-A2C8-43ED-9116-B3A7A30BE66A}" destId="{C11BFE88-BAE9-4E5F-9B4B-991528C2AEB0}" srcOrd="3" destOrd="0" parTransId="{BAB33299-E22A-40C8-A534-C6CCA3ADE6B9}" sibTransId="{DD41A4D9-820A-4F6C-8EDA-8E61DD4B957C}"/>
    <dgm:cxn modelId="{5DFF94EA-B580-4CC2-8447-244115AC57FA}" type="presOf" srcId="{DB87DD9B-9E8A-4A69-AA67-9FD59334D5FE}" destId="{32D14733-4014-49D5-B227-7668EE41604A}" srcOrd="0" destOrd="0" presId="urn:microsoft.com/office/officeart/2005/8/layout/process5"/>
    <dgm:cxn modelId="{4A5A5FD0-3534-4496-BC79-F2BB0F0E2971}" type="presParOf" srcId="{31589D4C-56D0-4501-9C9D-81C57F18F2AB}" destId="{6887E19D-5DED-42DA-BA8E-28C7FE8E55B0}" srcOrd="0" destOrd="0" presId="urn:microsoft.com/office/officeart/2005/8/layout/process5"/>
    <dgm:cxn modelId="{02A09A35-FCA8-4645-9721-B78B93F5EBBC}" type="presParOf" srcId="{31589D4C-56D0-4501-9C9D-81C57F18F2AB}" destId="{CB60CFD0-96B8-4FE5-B0E8-D6FF702F7FAC}" srcOrd="1" destOrd="0" presId="urn:microsoft.com/office/officeart/2005/8/layout/process5"/>
    <dgm:cxn modelId="{074F49EE-7510-46C7-9B88-DEFBDA1F941A}" type="presParOf" srcId="{CB60CFD0-96B8-4FE5-B0E8-D6FF702F7FAC}" destId="{AFCBBACE-5F42-4FAD-A333-09C604A0B104}" srcOrd="0" destOrd="0" presId="urn:microsoft.com/office/officeart/2005/8/layout/process5"/>
    <dgm:cxn modelId="{2EDFA705-051E-46FB-8A79-CF76809CBFC4}" type="presParOf" srcId="{31589D4C-56D0-4501-9C9D-81C57F18F2AB}" destId="{32D14733-4014-49D5-B227-7668EE41604A}" srcOrd="2" destOrd="0" presId="urn:microsoft.com/office/officeart/2005/8/layout/process5"/>
    <dgm:cxn modelId="{5E1146DB-6B01-4A6E-BA67-E81B5BCFE80C}" type="presParOf" srcId="{31589D4C-56D0-4501-9C9D-81C57F18F2AB}" destId="{941B081E-4EE4-4EA5-ABCC-B26EAA95C94C}" srcOrd="3" destOrd="0" presId="urn:microsoft.com/office/officeart/2005/8/layout/process5"/>
    <dgm:cxn modelId="{F1A13978-B9E5-4856-87C0-1DFEE33DAE0C}" type="presParOf" srcId="{941B081E-4EE4-4EA5-ABCC-B26EAA95C94C}" destId="{F2DC7E6C-DCBF-4B89-B069-CA095D24570C}" srcOrd="0" destOrd="0" presId="urn:microsoft.com/office/officeart/2005/8/layout/process5"/>
    <dgm:cxn modelId="{96D00CC2-45B6-4910-9707-E876B21EE836}" type="presParOf" srcId="{31589D4C-56D0-4501-9C9D-81C57F18F2AB}" destId="{11A33769-A778-4C13-B72F-A06FA0F1954B}" srcOrd="4" destOrd="0" presId="urn:microsoft.com/office/officeart/2005/8/layout/process5"/>
    <dgm:cxn modelId="{255C4A25-3C09-4C37-8A40-1F9D0F343170}" type="presParOf" srcId="{31589D4C-56D0-4501-9C9D-81C57F18F2AB}" destId="{0B957DAF-A0FA-46FB-91B5-29D601743059}" srcOrd="5" destOrd="0" presId="urn:microsoft.com/office/officeart/2005/8/layout/process5"/>
    <dgm:cxn modelId="{CDAAB7D0-7C8F-499D-ADF7-05161F96C0D1}" type="presParOf" srcId="{0B957DAF-A0FA-46FB-91B5-29D601743059}" destId="{52EE508B-3CA4-4B60-83D1-C87292AA61D6}" srcOrd="0" destOrd="0" presId="urn:microsoft.com/office/officeart/2005/8/layout/process5"/>
    <dgm:cxn modelId="{9643B817-5F1C-4036-ACD3-2455249A9CC5}" type="presParOf" srcId="{31589D4C-56D0-4501-9C9D-81C57F18F2AB}" destId="{42D44226-B268-4998-BD9E-06A04DBCD988}"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D9716-6811-4CF5-81B3-08B45D3A07AD}" type="doc">
      <dgm:prSet loTypeId="urn:microsoft.com/office/officeart/2017/3/layout/HorizontalPathTimeline" loCatId="process" qsTypeId="urn:microsoft.com/office/officeart/2005/8/quickstyle/simple1" qsCatId="simple" csTypeId="urn:microsoft.com/office/officeart/2005/8/colors/colorful1" csCatId="colorful" phldr="1"/>
      <dgm:spPr/>
      <dgm:t>
        <a:bodyPr/>
        <a:lstStyle/>
        <a:p>
          <a:endParaRPr lang="en-US"/>
        </a:p>
      </dgm:t>
    </dgm:pt>
    <dgm:pt modelId="{45FFC8C3-8230-4A6F-9D9A-D5B59DDF0C77}">
      <dgm:prSet/>
      <dgm:spPr/>
      <dgm:t>
        <a:bodyPr/>
        <a:lstStyle/>
        <a:p>
          <a:pPr>
            <a:defRPr b="1"/>
          </a:pPr>
          <a:r>
            <a:rPr lang="en-US"/>
            <a:t>1 Nov.</a:t>
          </a:r>
        </a:p>
      </dgm:t>
    </dgm:pt>
    <dgm:pt modelId="{B4D2B443-7A90-47F8-BB1A-E45E9DA237A4}" type="parTrans" cxnId="{5A5C594B-2ACD-403D-BDBF-846B96C8F708}">
      <dgm:prSet/>
      <dgm:spPr/>
      <dgm:t>
        <a:bodyPr/>
        <a:lstStyle/>
        <a:p>
          <a:endParaRPr lang="en-US"/>
        </a:p>
      </dgm:t>
    </dgm:pt>
    <dgm:pt modelId="{D9B9516C-3728-45AC-85D3-E55EE5AEB3C6}" type="sibTrans" cxnId="{5A5C594B-2ACD-403D-BDBF-846B96C8F708}">
      <dgm:prSet/>
      <dgm:spPr/>
      <dgm:t>
        <a:bodyPr/>
        <a:lstStyle/>
        <a:p>
          <a:endParaRPr lang="en-US"/>
        </a:p>
      </dgm:t>
    </dgm:pt>
    <dgm:pt modelId="{DF8764C3-1A65-4FED-AFBA-F92BCB3CDE3B}">
      <dgm:prSet/>
      <dgm:spPr/>
      <dgm:t>
        <a:bodyPr/>
        <a:lstStyle/>
        <a:p>
          <a:r>
            <a:rPr lang="en-US"/>
            <a:t>Finalize methodology</a:t>
          </a:r>
        </a:p>
      </dgm:t>
    </dgm:pt>
    <dgm:pt modelId="{807DC2FD-AB03-40B2-A9B9-5EF88373B6E6}" type="parTrans" cxnId="{16A75DBB-DEE1-4489-9FFC-3EE2B38FCE5A}">
      <dgm:prSet/>
      <dgm:spPr/>
      <dgm:t>
        <a:bodyPr/>
        <a:lstStyle/>
        <a:p>
          <a:endParaRPr lang="en-US"/>
        </a:p>
      </dgm:t>
    </dgm:pt>
    <dgm:pt modelId="{2BCE506F-A1BB-41A1-8569-2FD72842CEC6}" type="sibTrans" cxnId="{16A75DBB-DEE1-4489-9FFC-3EE2B38FCE5A}">
      <dgm:prSet/>
      <dgm:spPr/>
      <dgm:t>
        <a:bodyPr/>
        <a:lstStyle/>
        <a:p>
          <a:endParaRPr lang="en-US"/>
        </a:p>
      </dgm:t>
    </dgm:pt>
    <dgm:pt modelId="{11204425-45F2-411F-B01F-B2E290916B01}">
      <dgm:prSet/>
      <dgm:spPr/>
      <dgm:t>
        <a:bodyPr/>
        <a:lstStyle/>
        <a:p>
          <a:pPr>
            <a:defRPr b="1"/>
          </a:pPr>
          <a:r>
            <a:rPr lang="en-US"/>
            <a:t>15 Nov.</a:t>
          </a:r>
        </a:p>
      </dgm:t>
    </dgm:pt>
    <dgm:pt modelId="{032D0604-4E09-4F0B-B21B-332121C765CA}" type="parTrans" cxnId="{961FD44E-B33A-4C13-97B4-4378558B54AB}">
      <dgm:prSet/>
      <dgm:spPr/>
      <dgm:t>
        <a:bodyPr/>
        <a:lstStyle/>
        <a:p>
          <a:endParaRPr lang="en-US"/>
        </a:p>
      </dgm:t>
    </dgm:pt>
    <dgm:pt modelId="{95B59963-2C40-4351-BF5E-CFF9EFD61880}" type="sibTrans" cxnId="{961FD44E-B33A-4C13-97B4-4378558B54AB}">
      <dgm:prSet/>
      <dgm:spPr/>
      <dgm:t>
        <a:bodyPr/>
        <a:lstStyle/>
        <a:p>
          <a:endParaRPr lang="en-US"/>
        </a:p>
      </dgm:t>
    </dgm:pt>
    <dgm:pt modelId="{A028BED7-35DC-40D6-8543-E66A69C6A32B}">
      <dgm:prSet/>
      <dgm:spPr/>
      <dgm:t>
        <a:bodyPr/>
        <a:lstStyle/>
        <a:p>
          <a:r>
            <a:rPr lang="en-US"/>
            <a:t>Next iterations of training</a:t>
          </a:r>
        </a:p>
      </dgm:t>
    </dgm:pt>
    <dgm:pt modelId="{C6740017-0B76-436C-BFF2-1B281019F563}" type="parTrans" cxnId="{8BD5BD0D-9745-4F26-B7BE-E0407C4A1D2F}">
      <dgm:prSet/>
      <dgm:spPr/>
      <dgm:t>
        <a:bodyPr/>
        <a:lstStyle/>
        <a:p>
          <a:endParaRPr lang="en-US"/>
        </a:p>
      </dgm:t>
    </dgm:pt>
    <dgm:pt modelId="{52401D6C-F43D-4BD3-A58F-DF6D99589AE4}" type="sibTrans" cxnId="{8BD5BD0D-9745-4F26-B7BE-E0407C4A1D2F}">
      <dgm:prSet/>
      <dgm:spPr/>
      <dgm:t>
        <a:bodyPr/>
        <a:lstStyle/>
        <a:p>
          <a:endParaRPr lang="en-US"/>
        </a:p>
      </dgm:t>
    </dgm:pt>
    <dgm:pt modelId="{4B414B5D-58C7-4909-A2E1-1004EBE34046}">
      <dgm:prSet/>
      <dgm:spPr/>
      <dgm:t>
        <a:bodyPr/>
        <a:lstStyle/>
        <a:p>
          <a:pPr>
            <a:defRPr b="1"/>
          </a:pPr>
          <a:r>
            <a:rPr lang="en-US"/>
            <a:t>16 Nov – 3 Dec.</a:t>
          </a:r>
        </a:p>
      </dgm:t>
    </dgm:pt>
    <dgm:pt modelId="{B61DE826-72D4-43FE-9E45-5659B78E5768}" type="parTrans" cxnId="{E4901AEA-4A7A-44D0-A87E-6146D5F71042}">
      <dgm:prSet/>
      <dgm:spPr/>
      <dgm:t>
        <a:bodyPr/>
        <a:lstStyle/>
        <a:p>
          <a:endParaRPr lang="en-US"/>
        </a:p>
      </dgm:t>
    </dgm:pt>
    <dgm:pt modelId="{D5013E24-2D85-4BF3-B1E3-CCC14DC46F4A}" type="sibTrans" cxnId="{E4901AEA-4A7A-44D0-A87E-6146D5F71042}">
      <dgm:prSet/>
      <dgm:spPr/>
      <dgm:t>
        <a:bodyPr/>
        <a:lstStyle/>
        <a:p>
          <a:endParaRPr lang="en-US"/>
        </a:p>
      </dgm:t>
    </dgm:pt>
    <dgm:pt modelId="{F3AEDA62-CE35-43AD-9A5F-74DD26776ED9}">
      <dgm:prSet/>
      <dgm:spPr/>
      <dgm:t>
        <a:bodyPr/>
        <a:lstStyle/>
        <a:p>
          <a:r>
            <a:rPr lang="en-US"/>
            <a:t>Refining of model</a:t>
          </a:r>
        </a:p>
      </dgm:t>
    </dgm:pt>
    <dgm:pt modelId="{ECCCC981-B70D-4EAA-B5D0-557B29DBF212}" type="parTrans" cxnId="{0F9E92D2-DF0A-478A-A43D-E2251D1DD4B5}">
      <dgm:prSet/>
      <dgm:spPr/>
      <dgm:t>
        <a:bodyPr/>
        <a:lstStyle/>
        <a:p>
          <a:endParaRPr lang="en-US"/>
        </a:p>
      </dgm:t>
    </dgm:pt>
    <dgm:pt modelId="{54667CD6-6229-4036-8FA4-33486C05836D}" type="sibTrans" cxnId="{0F9E92D2-DF0A-478A-A43D-E2251D1DD4B5}">
      <dgm:prSet/>
      <dgm:spPr/>
      <dgm:t>
        <a:bodyPr/>
        <a:lstStyle/>
        <a:p>
          <a:endParaRPr lang="en-US"/>
        </a:p>
      </dgm:t>
    </dgm:pt>
    <dgm:pt modelId="{153D4EDF-E9BA-466E-8080-9E7FBB8C3C54}">
      <dgm:prSet/>
      <dgm:spPr/>
      <dgm:t>
        <a:bodyPr/>
        <a:lstStyle/>
        <a:p>
          <a:pPr>
            <a:defRPr b="1"/>
          </a:pPr>
          <a:r>
            <a:rPr lang="en-US"/>
            <a:t>  4 Dec .</a:t>
          </a:r>
        </a:p>
      </dgm:t>
    </dgm:pt>
    <dgm:pt modelId="{1A1285A0-2878-4271-AE2E-D304BC9E602F}" type="parTrans" cxnId="{463F32BF-2CEE-4D11-A5D4-8D1A5950F5BD}">
      <dgm:prSet/>
      <dgm:spPr/>
      <dgm:t>
        <a:bodyPr/>
        <a:lstStyle/>
        <a:p>
          <a:endParaRPr lang="en-US"/>
        </a:p>
      </dgm:t>
    </dgm:pt>
    <dgm:pt modelId="{78BB4D15-5387-4451-9509-782F6CF9C28F}" type="sibTrans" cxnId="{463F32BF-2CEE-4D11-A5D4-8D1A5950F5BD}">
      <dgm:prSet/>
      <dgm:spPr/>
      <dgm:t>
        <a:bodyPr/>
        <a:lstStyle/>
        <a:p>
          <a:endParaRPr lang="en-US"/>
        </a:p>
      </dgm:t>
    </dgm:pt>
    <dgm:pt modelId="{51D6EB9B-30E2-449E-8469-A6D55014B6B6}">
      <dgm:prSet/>
      <dgm:spPr/>
      <dgm:t>
        <a:bodyPr/>
        <a:lstStyle/>
        <a:p>
          <a:r>
            <a:rPr lang="en-US"/>
            <a:t>Calculate accuracy on test set</a:t>
          </a:r>
        </a:p>
      </dgm:t>
    </dgm:pt>
    <dgm:pt modelId="{3D844FA0-A4B9-4755-BED5-008AE610EF52}" type="parTrans" cxnId="{468EC2F1-8C77-45D3-97CA-649F344A720F}">
      <dgm:prSet/>
      <dgm:spPr/>
      <dgm:t>
        <a:bodyPr/>
        <a:lstStyle/>
        <a:p>
          <a:endParaRPr lang="en-US"/>
        </a:p>
      </dgm:t>
    </dgm:pt>
    <dgm:pt modelId="{1CE5473C-ACB9-4A54-8DCE-2C96C488292E}" type="sibTrans" cxnId="{468EC2F1-8C77-45D3-97CA-649F344A720F}">
      <dgm:prSet/>
      <dgm:spPr/>
      <dgm:t>
        <a:bodyPr/>
        <a:lstStyle/>
        <a:p>
          <a:endParaRPr lang="en-US"/>
        </a:p>
      </dgm:t>
    </dgm:pt>
    <dgm:pt modelId="{13F5677C-0D36-431B-8B95-2E6696B8F3B2}">
      <dgm:prSet/>
      <dgm:spPr/>
      <dgm:t>
        <a:bodyPr/>
        <a:lstStyle/>
        <a:p>
          <a:pPr>
            <a:defRPr b="1"/>
          </a:pPr>
          <a:r>
            <a:rPr lang="en-US"/>
            <a:t>8 Dec.</a:t>
          </a:r>
        </a:p>
      </dgm:t>
    </dgm:pt>
    <dgm:pt modelId="{85A2DE82-E805-4295-A11E-1A2DC1573C24}" type="parTrans" cxnId="{0AFB627B-65D1-4C1F-B245-6AEF41249884}">
      <dgm:prSet/>
      <dgm:spPr/>
      <dgm:t>
        <a:bodyPr/>
        <a:lstStyle/>
        <a:p>
          <a:endParaRPr lang="en-US"/>
        </a:p>
      </dgm:t>
    </dgm:pt>
    <dgm:pt modelId="{3B570B45-54ED-4367-BD86-0399A8298E18}" type="sibTrans" cxnId="{0AFB627B-65D1-4C1F-B245-6AEF41249884}">
      <dgm:prSet/>
      <dgm:spPr/>
      <dgm:t>
        <a:bodyPr/>
        <a:lstStyle/>
        <a:p>
          <a:endParaRPr lang="en-US"/>
        </a:p>
      </dgm:t>
    </dgm:pt>
    <dgm:pt modelId="{38C29238-1659-438A-B703-7A7E33D9B9C3}">
      <dgm:prSet/>
      <dgm:spPr/>
      <dgm:t>
        <a:bodyPr/>
        <a:lstStyle/>
        <a:p>
          <a:r>
            <a:rPr lang="en-US"/>
            <a:t>Presentation! </a:t>
          </a:r>
        </a:p>
      </dgm:t>
    </dgm:pt>
    <dgm:pt modelId="{404184AB-9582-41EA-B635-C326A1F2DBDE}" type="parTrans" cxnId="{D0F94ABB-A6D9-4D08-875F-D8B5F1B88112}">
      <dgm:prSet/>
      <dgm:spPr/>
      <dgm:t>
        <a:bodyPr/>
        <a:lstStyle/>
        <a:p>
          <a:endParaRPr lang="en-US"/>
        </a:p>
      </dgm:t>
    </dgm:pt>
    <dgm:pt modelId="{FB59E140-793B-41C8-855E-F384CAA50AEB}" type="sibTrans" cxnId="{D0F94ABB-A6D9-4D08-875F-D8B5F1B88112}">
      <dgm:prSet/>
      <dgm:spPr/>
      <dgm:t>
        <a:bodyPr/>
        <a:lstStyle/>
        <a:p>
          <a:endParaRPr lang="en-US"/>
        </a:p>
      </dgm:t>
    </dgm:pt>
    <dgm:pt modelId="{A8116248-98CC-4045-9737-730067D654EC}" type="pres">
      <dgm:prSet presAssocID="{53AD9716-6811-4CF5-81B3-08B45D3A07AD}" presName="root" presStyleCnt="0">
        <dgm:presLayoutVars>
          <dgm:chMax/>
          <dgm:chPref/>
          <dgm:animLvl val="lvl"/>
        </dgm:presLayoutVars>
      </dgm:prSet>
      <dgm:spPr/>
    </dgm:pt>
    <dgm:pt modelId="{0F9653F7-F5F5-48D3-905C-AB576DC76761}" type="pres">
      <dgm:prSet presAssocID="{53AD9716-6811-4CF5-81B3-08B45D3A07AD}" presName="divider" presStyleLbl="node1" presStyleIdx="0" presStyleCnt="1"/>
      <dgm:spPr/>
    </dgm:pt>
    <dgm:pt modelId="{A72F4B4D-C202-48D4-B36B-C5468E803794}" type="pres">
      <dgm:prSet presAssocID="{53AD9716-6811-4CF5-81B3-08B45D3A07AD}" presName="nodes" presStyleCnt="0">
        <dgm:presLayoutVars>
          <dgm:chMax/>
          <dgm:chPref/>
          <dgm:animLvl val="lvl"/>
        </dgm:presLayoutVars>
      </dgm:prSet>
      <dgm:spPr/>
    </dgm:pt>
    <dgm:pt modelId="{4FFF7858-E117-4176-B598-43D445E30B0D}" type="pres">
      <dgm:prSet presAssocID="{45FFC8C3-8230-4A6F-9D9A-D5B59DDF0C77}" presName="composite" presStyleCnt="0"/>
      <dgm:spPr/>
    </dgm:pt>
    <dgm:pt modelId="{A3EC967E-00B0-43FF-B5CE-87AB8C75A869}" type="pres">
      <dgm:prSet presAssocID="{45FFC8C3-8230-4A6F-9D9A-D5B59DDF0C77}" presName="L1TextContainer" presStyleLbl="revTx" presStyleIdx="0" presStyleCnt="5">
        <dgm:presLayoutVars>
          <dgm:chMax val="1"/>
          <dgm:chPref val="1"/>
          <dgm:bulletEnabled val="1"/>
        </dgm:presLayoutVars>
      </dgm:prSet>
      <dgm:spPr/>
    </dgm:pt>
    <dgm:pt modelId="{6642AE36-7BEE-4725-8FF4-901470447664}" type="pres">
      <dgm:prSet presAssocID="{45FFC8C3-8230-4A6F-9D9A-D5B59DDF0C77}" presName="L2TextContainerWrapper" presStyleCnt="0">
        <dgm:presLayoutVars>
          <dgm:chMax val="0"/>
          <dgm:chPref val="0"/>
          <dgm:bulletEnabled val="1"/>
        </dgm:presLayoutVars>
      </dgm:prSet>
      <dgm:spPr/>
    </dgm:pt>
    <dgm:pt modelId="{04A71EE3-684A-490E-B52C-F0E8D5EDF745}" type="pres">
      <dgm:prSet presAssocID="{45FFC8C3-8230-4A6F-9D9A-D5B59DDF0C77}" presName="L2TextContainer" presStyleLbl="bgAccFollowNode1" presStyleIdx="0" presStyleCnt="5"/>
      <dgm:spPr/>
    </dgm:pt>
    <dgm:pt modelId="{949FE7BB-337E-4C37-A934-B2764440E981}" type="pres">
      <dgm:prSet presAssocID="{45FFC8C3-8230-4A6F-9D9A-D5B59DDF0C77}" presName="FlexibleEmptyPlaceHolder" presStyleCnt="0"/>
      <dgm:spPr/>
    </dgm:pt>
    <dgm:pt modelId="{473EB2DB-8EBC-44DB-A841-4468630CDE24}" type="pres">
      <dgm:prSet presAssocID="{45FFC8C3-8230-4A6F-9D9A-D5B59DDF0C77}" presName="ConnectLine" presStyleLbl="alignNode1" presStyleIdx="0" presStyleCnt="5"/>
      <dgm:spPr>
        <a:solidFill>
          <a:schemeClr val="accent2">
            <a:hueOff val="0"/>
            <a:satOff val="0"/>
            <a:lumOff val="0"/>
            <a:alphaOff val="0"/>
          </a:schemeClr>
        </a:solidFill>
        <a:ln w="6350" cap="rnd" cmpd="sng" algn="ctr">
          <a:solidFill>
            <a:schemeClr val="accent2">
              <a:hueOff val="0"/>
              <a:satOff val="0"/>
              <a:lumOff val="0"/>
              <a:alphaOff val="0"/>
            </a:schemeClr>
          </a:solidFill>
          <a:prstDash val="dash"/>
        </a:ln>
        <a:effectLst/>
      </dgm:spPr>
    </dgm:pt>
    <dgm:pt modelId="{62E22CB0-8529-4AB2-A759-710473E0DE74}" type="pres">
      <dgm:prSet presAssocID="{45FFC8C3-8230-4A6F-9D9A-D5B59DDF0C77}" presName="ConnectorPoint" presStyleLbl="fgAcc1" presStyleIdx="0" presStyleCnt="5"/>
      <dgm:spPr>
        <a:solidFill>
          <a:schemeClr val="lt1">
            <a:alpha val="90000"/>
            <a:hueOff val="0"/>
            <a:satOff val="0"/>
            <a:lumOff val="0"/>
            <a:alphaOff val="0"/>
          </a:schemeClr>
        </a:solidFill>
        <a:ln w="19050" cap="rnd" cmpd="sng" algn="ctr">
          <a:noFill/>
          <a:prstDash val="solid"/>
        </a:ln>
        <a:effectLst/>
      </dgm:spPr>
    </dgm:pt>
    <dgm:pt modelId="{525BAAA6-4D8C-45C2-83BE-E7E8422A83AF}" type="pres">
      <dgm:prSet presAssocID="{45FFC8C3-8230-4A6F-9D9A-D5B59DDF0C77}" presName="EmptyPlaceHolder" presStyleCnt="0"/>
      <dgm:spPr/>
    </dgm:pt>
    <dgm:pt modelId="{9FD0A147-1651-4B86-BE65-3B80DCDEB438}" type="pres">
      <dgm:prSet presAssocID="{D9B9516C-3728-45AC-85D3-E55EE5AEB3C6}" presName="spaceBetweenRectangles" presStyleCnt="0"/>
      <dgm:spPr/>
    </dgm:pt>
    <dgm:pt modelId="{430CE218-11CA-446C-8757-FB17773B7A51}" type="pres">
      <dgm:prSet presAssocID="{11204425-45F2-411F-B01F-B2E290916B01}" presName="composite" presStyleCnt="0"/>
      <dgm:spPr/>
    </dgm:pt>
    <dgm:pt modelId="{2872E206-3170-4B0C-B5D2-29D4F220C48D}" type="pres">
      <dgm:prSet presAssocID="{11204425-45F2-411F-B01F-B2E290916B01}" presName="L1TextContainer" presStyleLbl="revTx" presStyleIdx="1" presStyleCnt="5">
        <dgm:presLayoutVars>
          <dgm:chMax val="1"/>
          <dgm:chPref val="1"/>
          <dgm:bulletEnabled val="1"/>
        </dgm:presLayoutVars>
      </dgm:prSet>
      <dgm:spPr/>
    </dgm:pt>
    <dgm:pt modelId="{02E22A7B-1812-433D-9674-4A212D7A9689}" type="pres">
      <dgm:prSet presAssocID="{11204425-45F2-411F-B01F-B2E290916B01}" presName="L2TextContainerWrapper" presStyleCnt="0">
        <dgm:presLayoutVars>
          <dgm:chMax val="0"/>
          <dgm:chPref val="0"/>
          <dgm:bulletEnabled val="1"/>
        </dgm:presLayoutVars>
      </dgm:prSet>
      <dgm:spPr/>
    </dgm:pt>
    <dgm:pt modelId="{913A0C4F-466D-4C0E-9DC8-C8FF2C634A2C}" type="pres">
      <dgm:prSet presAssocID="{11204425-45F2-411F-B01F-B2E290916B01}" presName="L2TextContainer" presStyleLbl="bgAccFollowNode1" presStyleIdx="1" presStyleCnt="5"/>
      <dgm:spPr/>
    </dgm:pt>
    <dgm:pt modelId="{84CAA2D8-9F4E-445C-86EE-EB1C8A146223}" type="pres">
      <dgm:prSet presAssocID="{11204425-45F2-411F-B01F-B2E290916B01}" presName="FlexibleEmptyPlaceHolder" presStyleCnt="0"/>
      <dgm:spPr/>
    </dgm:pt>
    <dgm:pt modelId="{81479915-5A44-482D-BD57-2D14AFA8027A}" type="pres">
      <dgm:prSet presAssocID="{11204425-45F2-411F-B01F-B2E290916B01}" presName="ConnectLine" presStyleLbl="alignNode1" presStyleIdx="1" presStyleCnt="5"/>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0F0C1032-7469-43D6-BC3A-05CC2ADBD332}" type="pres">
      <dgm:prSet presAssocID="{11204425-45F2-411F-B01F-B2E290916B01}" presName="ConnectorPoint" presStyleLbl="fgAcc1" presStyleIdx="1" presStyleCnt="5"/>
      <dgm:spPr>
        <a:solidFill>
          <a:schemeClr val="lt1">
            <a:alpha val="90000"/>
            <a:hueOff val="0"/>
            <a:satOff val="0"/>
            <a:lumOff val="0"/>
            <a:alphaOff val="0"/>
          </a:schemeClr>
        </a:solidFill>
        <a:ln w="19050" cap="rnd" cmpd="sng" algn="ctr">
          <a:noFill/>
          <a:prstDash val="solid"/>
        </a:ln>
        <a:effectLst/>
      </dgm:spPr>
    </dgm:pt>
    <dgm:pt modelId="{2C93FE30-8446-4688-A260-5972310249C8}" type="pres">
      <dgm:prSet presAssocID="{11204425-45F2-411F-B01F-B2E290916B01}" presName="EmptyPlaceHolder" presStyleCnt="0"/>
      <dgm:spPr/>
    </dgm:pt>
    <dgm:pt modelId="{E1CBAFCA-9E4D-4261-8D27-8CA0AACB6728}" type="pres">
      <dgm:prSet presAssocID="{95B59963-2C40-4351-BF5E-CFF9EFD61880}" presName="spaceBetweenRectangles" presStyleCnt="0"/>
      <dgm:spPr/>
    </dgm:pt>
    <dgm:pt modelId="{4DF30300-C89F-4B86-90FA-EDE43C301582}" type="pres">
      <dgm:prSet presAssocID="{4B414B5D-58C7-4909-A2E1-1004EBE34046}" presName="composite" presStyleCnt="0"/>
      <dgm:spPr/>
    </dgm:pt>
    <dgm:pt modelId="{0BF1A81A-C2A8-4EE0-8763-EC21D03BCDB9}" type="pres">
      <dgm:prSet presAssocID="{4B414B5D-58C7-4909-A2E1-1004EBE34046}" presName="L1TextContainer" presStyleLbl="revTx" presStyleIdx="2" presStyleCnt="5">
        <dgm:presLayoutVars>
          <dgm:chMax val="1"/>
          <dgm:chPref val="1"/>
          <dgm:bulletEnabled val="1"/>
        </dgm:presLayoutVars>
      </dgm:prSet>
      <dgm:spPr/>
    </dgm:pt>
    <dgm:pt modelId="{A9713DA2-DC45-4AEF-9A35-5B098842CCF6}" type="pres">
      <dgm:prSet presAssocID="{4B414B5D-58C7-4909-A2E1-1004EBE34046}" presName="L2TextContainerWrapper" presStyleCnt="0">
        <dgm:presLayoutVars>
          <dgm:chMax val="0"/>
          <dgm:chPref val="0"/>
          <dgm:bulletEnabled val="1"/>
        </dgm:presLayoutVars>
      </dgm:prSet>
      <dgm:spPr/>
    </dgm:pt>
    <dgm:pt modelId="{323566E7-922D-449F-8905-E9B97E91A689}" type="pres">
      <dgm:prSet presAssocID="{4B414B5D-58C7-4909-A2E1-1004EBE34046}" presName="L2TextContainer" presStyleLbl="bgAccFollowNode1" presStyleIdx="2" presStyleCnt="5"/>
      <dgm:spPr/>
    </dgm:pt>
    <dgm:pt modelId="{56232283-068E-4C5D-8C04-663EE44F1698}" type="pres">
      <dgm:prSet presAssocID="{4B414B5D-58C7-4909-A2E1-1004EBE34046}" presName="FlexibleEmptyPlaceHolder" presStyleCnt="0"/>
      <dgm:spPr/>
    </dgm:pt>
    <dgm:pt modelId="{56B98533-A0BA-4566-A13A-263A708BA22C}" type="pres">
      <dgm:prSet presAssocID="{4B414B5D-58C7-4909-A2E1-1004EBE34046}" presName="ConnectLine" presStyleLbl="alignNode1" presStyleIdx="2" presStyleCnt="5"/>
      <dgm:spPr>
        <a:solidFill>
          <a:schemeClr val="accent4">
            <a:hueOff val="0"/>
            <a:satOff val="0"/>
            <a:lumOff val="0"/>
            <a:alphaOff val="0"/>
          </a:schemeClr>
        </a:solidFill>
        <a:ln w="6350" cap="rnd" cmpd="sng" algn="ctr">
          <a:solidFill>
            <a:schemeClr val="accent4">
              <a:hueOff val="0"/>
              <a:satOff val="0"/>
              <a:lumOff val="0"/>
              <a:alphaOff val="0"/>
            </a:schemeClr>
          </a:solidFill>
          <a:prstDash val="dash"/>
        </a:ln>
        <a:effectLst/>
      </dgm:spPr>
    </dgm:pt>
    <dgm:pt modelId="{FBCD3838-A8E6-42BE-9A0B-E2176EF8694C}" type="pres">
      <dgm:prSet presAssocID="{4B414B5D-58C7-4909-A2E1-1004EBE34046}" presName="ConnectorPoint" presStyleLbl="fgAcc1" presStyleIdx="2" presStyleCnt="5"/>
      <dgm:spPr>
        <a:solidFill>
          <a:schemeClr val="lt1">
            <a:alpha val="90000"/>
            <a:hueOff val="0"/>
            <a:satOff val="0"/>
            <a:lumOff val="0"/>
            <a:alphaOff val="0"/>
          </a:schemeClr>
        </a:solidFill>
        <a:ln w="19050" cap="rnd" cmpd="sng" algn="ctr">
          <a:noFill/>
          <a:prstDash val="solid"/>
        </a:ln>
        <a:effectLst/>
      </dgm:spPr>
    </dgm:pt>
    <dgm:pt modelId="{3DAF5C51-DE40-4496-9921-FD2F9D115DFD}" type="pres">
      <dgm:prSet presAssocID="{4B414B5D-58C7-4909-A2E1-1004EBE34046}" presName="EmptyPlaceHolder" presStyleCnt="0"/>
      <dgm:spPr/>
    </dgm:pt>
    <dgm:pt modelId="{FE2A3E5E-913A-4D8D-AE0F-E464BCEEE172}" type="pres">
      <dgm:prSet presAssocID="{D5013E24-2D85-4BF3-B1E3-CCC14DC46F4A}" presName="spaceBetweenRectangles" presStyleCnt="0"/>
      <dgm:spPr/>
    </dgm:pt>
    <dgm:pt modelId="{C132E6BF-DB55-4E4F-889B-F05F65B9AFD0}" type="pres">
      <dgm:prSet presAssocID="{153D4EDF-E9BA-466E-8080-9E7FBB8C3C54}" presName="composite" presStyleCnt="0"/>
      <dgm:spPr/>
    </dgm:pt>
    <dgm:pt modelId="{DFB63CD0-526A-4441-8619-A8C2DF192B40}" type="pres">
      <dgm:prSet presAssocID="{153D4EDF-E9BA-466E-8080-9E7FBB8C3C54}" presName="L1TextContainer" presStyleLbl="revTx" presStyleIdx="3" presStyleCnt="5">
        <dgm:presLayoutVars>
          <dgm:chMax val="1"/>
          <dgm:chPref val="1"/>
          <dgm:bulletEnabled val="1"/>
        </dgm:presLayoutVars>
      </dgm:prSet>
      <dgm:spPr/>
    </dgm:pt>
    <dgm:pt modelId="{005AB18F-BF33-4030-9773-287F99657F97}" type="pres">
      <dgm:prSet presAssocID="{153D4EDF-E9BA-466E-8080-9E7FBB8C3C54}" presName="L2TextContainerWrapper" presStyleCnt="0">
        <dgm:presLayoutVars>
          <dgm:chMax val="0"/>
          <dgm:chPref val="0"/>
          <dgm:bulletEnabled val="1"/>
        </dgm:presLayoutVars>
      </dgm:prSet>
      <dgm:spPr/>
    </dgm:pt>
    <dgm:pt modelId="{0A0748F3-0667-4286-BE36-D7B2F458C73C}" type="pres">
      <dgm:prSet presAssocID="{153D4EDF-E9BA-466E-8080-9E7FBB8C3C54}" presName="L2TextContainer" presStyleLbl="bgAccFollowNode1" presStyleIdx="3" presStyleCnt="5"/>
      <dgm:spPr/>
    </dgm:pt>
    <dgm:pt modelId="{F1D7E1B7-1D58-458D-A6A4-839209C5E282}" type="pres">
      <dgm:prSet presAssocID="{153D4EDF-E9BA-466E-8080-9E7FBB8C3C54}" presName="FlexibleEmptyPlaceHolder" presStyleCnt="0"/>
      <dgm:spPr/>
    </dgm:pt>
    <dgm:pt modelId="{814FCF28-9C80-4520-BB70-154C6BB507F9}" type="pres">
      <dgm:prSet presAssocID="{153D4EDF-E9BA-466E-8080-9E7FBB8C3C54}" presName="ConnectLine" presStyleLbl="alignNode1" presStyleIdx="3" presStyleCnt="5"/>
      <dgm:spPr>
        <a:solidFill>
          <a:schemeClr val="accent5">
            <a:hueOff val="0"/>
            <a:satOff val="0"/>
            <a:lumOff val="0"/>
            <a:alphaOff val="0"/>
          </a:schemeClr>
        </a:solidFill>
        <a:ln w="6350" cap="rnd" cmpd="sng" algn="ctr">
          <a:solidFill>
            <a:schemeClr val="accent5">
              <a:hueOff val="0"/>
              <a:satOff val="0"/>
              <a:lumOff val="0"/>
              <a:alphaOff val="0"/>
            </a:schemeClr>
          </a:solidFill>
          <a:prstDash val="dash"/>
        </a:ln>
        <a:effectLst/>
      </dgm:spPr>
    </dgm:pt>
    <dgm:pt modelId="{A49631CB-38F1-42F1-B702-61385E72BA7A}" type="pres">
      <dgm:prSet presAssocID="{153D4EDF-E9BA-466E-8080-9E7FBB8C3C54}" presName="ConnectorPoint" presStyleLbl="fgAcc1" presStyleIdx="3" presStyleCnt="5"/>
      <dgm:spPr>
        <a:solidFill>
          <a:schemeClr val="lt1">
            <a:alpha val="90000"/>
            <a:hueOff val="0"/>
            <a:satOff val="0"/>
            <a:lumOff val="0"/>
            <a:alphaOff val="0"/>
          </a:schemeClr>
        </a:solidFill>
        <a:ln w="19050" cap="rnd" cmpd="sng" algn="ctr">
          <a:noFill/>
          <a:prstDash val="solid"/>
        </a:ln>
        <a:effectLst/>
      </dgm:spPr>
    </dgm:pt>
    <dgm:pt modelId="{F3A514F4-7F16-4862-80C1-AD0A4FF2DFD2}" type="pres">
      <dgm:prSet presAssocID="{153D4EDF-E9BA-466E-8080-9E7FBB8C3C54}" presName="EmptyPlaceHolder" presStyleCnt="0"/>
      <dgm:spPr/>
    </dgm:pt>
    <dgm:pt modelId="{E6D2FA9F-BED0-4169-B2CB-14C337CB1B0C}" type="pres">
      <dgm:prSet presAssocID="{78BB4D15-5387-4451-9509-782F6CF9C28F}" presName="spaceBetweenRectangles" presStyleCnt="0"/>
      <dgm:spPr/>
    </dgm:pt>
    <dgm:pt modelId="{FE0413CF-0D96-4599-90A8-E1423476EBBD}" type="pres">
      <dgm:prSet presAssocID="{13F5677C-0D36-431B-8B95-2E6696B8F3B2}" presName="composite" presStyleCnt="0"/>
      <dgm:spPr/>
    </dgm:pt>
    <dgm:pt modelId="{01A0F71C-3398-40FA-9433-8FCCB15CCF8F}" type="pres">
      <dgm:prSet presAssocID="{13F5677C-0D36-431B-8B95-2E6696B8F3B2}" presName="L1TextContainer" presStyleLbl="revTx" presStyleIdx="4" presStyleCnt="5">
        <dgm:presLayoutVars>
          <dgm:chMax val="1"/>
          <dgm:chPref val="1"/>
          <dgm:bulletEnabled val="1"/>
        </dgm:presLayoutVars>
      </dgm:prSet>
      <dgm:spPr/>
    </dgm:pt>
    <dgm:pt modelId="{7BA637E8-AD76-4F85-B9A1-696FDDB5A09B}" type="pres">
      <dgm:prSet presAssocID="{13F5677C-0D36-431B-8B95-2E6696B8F3B2}" presName="L2TextContainerWrapper" presStyleCnt="0">
        <dgm:presLayoutVars>
          <dgm:chMax val="0"/>
          <dgm:chPref val="0"/>
          <dgm:bulletEnabled val="1"/>
        </dgm:presLayoutVars>
      </dgm:prSet>
      <dgm:spPr/>
    </dgm:pt>
    <dgm:pt modelId="{358710D6-D903-49C9-B968-279444F2BC81}" type="pres">
      <dgm:prSet presAssocID="{13F5677C-0D36-431B-8B95-2E6696B8F3B2}" presName="L2TextContainer" presStyleLbl="bgAccFollowNode1" presStyleIdx="4" presStyleCnt="5"/>
      <dgm:spPr/>
    </dgm:pt>
    <dgm:pt modelId="{384BAC43-A788-4F10-9D8C-832E6F6984B5}" type="pres">
      <dgm:prSet presAssocID="{13F5677C-0D36-431B-8B95-2E6696B8F3B2}" presName="FlexibleEmptyPlaceHolder" presStyleCnt="0"/>
      <dgm:spPr/>
    </dgm:pt>
    <dgm:pt modelId="{10FA8C64-5330-4FA4-8FDF-FE5E1F5EB2E5}" type="pres">
      <dgm:prSet presAssocID="{13F5677C-0D36-431B-8B95-2E6696B8F3B2}" presName="ConnectLine" presStyleLbl="alignNode1" presStyleIdx="4" presStyleCnt="5"/>
      <dgm:spPr>
        <a:solidFill>
          <a:schemeClr val="accent6">
            <a:hueOff val="0"/>
            <a:satOff val="0"/>
            <a:lumOff val="0"/>
            <a:alphaOff val="0"/>
          </a:schemeClr>
        </a:solidFill>
        <a:ln w="6350" cap="rnd" cmpd="sng" algn="ctr">
          <a:solidFill>
            <a:schemeClr val="accent6">
              <a:hueOff val="0"/>
              <a:satOff val="0"/>
              <a:lumOff val="0"/>
              <a:alphaOff val="0"/>
            </a:schemeClr>
          </a:solidFill>
          <a:prstDash val="dash"/>
        </a:ln>
        <a:effectLst/>
      </dgm:spPr>
    </dgm:pt>
    <dgm:pt modelId="{DD5C2554-2A39-4E27-BD05-2755480FE6F0}" type="pres">
      <dgm:prSet presAssocID="{13F5677C-0D36-431B-8B95-2E6696B8F3B2}" presName="ConnectorPoint" presStyleLbl="fgAcc1" presStyleIdx="4" presStyleCnt="5"/>
      <dgm:spPr>
        <a:solidFill>
          <a:schemeClr val="lt1">
            <a:alpha val="90000"/>
            <a:hueOff val="0"/>
            <a:satOff val="0"/>
            <a:lumOff val="0"/>
            <a:alphaOff val="0"/>
          </a:schemeClr>
        </a:solidFill>
        <a:ln w="19050" cap="rnd" cmpd="sng" algn="ctr">
          <a:noFill/>
          <a:prstDash val="solid"/>
        </a:ln>
        <a:effectLst/>
      </dgm:spPr>
    </dgm:pt>
    <dgm:pt modelId="{928348CF-6BB0-4A39-9535-27A2ADC29604}" type="pres">
      <dgm:prSet presAssocID="{13F5677C-0D36-431B-8B95-2E6696B8F3B2}" presName="EmptyPlaceHolder" presStyleCnt="0"/>
      <dgm:spPr/>
    </dgm:pt>
  </dgm:ptLst>
  <dgm:cxnLst>
    <dgm:cxn modelId="{4BB31B09-E7BF-4F26-8B37-97426E80E18C}" type="presOf" srcId="{DF8764C3-1A65-4FED-AFBA-F92BCB3CDE3B}" destId="{04A71EE3-684A-490E-B52C-F0E8D5EDF745}" srcOrd="0" destOrd="0" presId="urn:microsoft.com/office/officeart/2017/3/layout/HorizontalPathTimeline"/>
    <dgm:cxn modelId="{1DBB2E0B-C7A4-4276-8A3F-0C0FFB4C7921}" type="presOf" srcId="{153D4EDF-E9BA-466E-8080-9E7FBB8C3C54}" destId="{DFB63CD0-526A-4441-8619-A8C2DF192B40}" srcOrd="0" destOrd="0" presId="urn:microsoft.com/office/officeart/2017/3/layout/HorizontalPathTimeline"/>
    <dgm:cxn modelId="{F597D30B-54D5-4B14-8BC6-A80AF419D66B}" type="presOf" srcId="{51D6EB9B-30E2-449E-8469-A6D55014B6B6}" destId="{0A0748F3-0667-4286-BE36-D7B2F458C73C}" srcOrd="0" destOrd="0" presId="urn:microsoft.com/office/officeart/2017/3/layout/HorizontalPathTimeline"/>
    <dgm:cxn modelId="{8BD5BD0D-9745-4F26-B7BE-E0407C4A1D2F}" srcId="{11204425-45F2-411F-B01F-B2E290916B01}" destId="{A028BED7-35DC-40D6-8543-E66A69C6A32B}" srcOrd="0" destOrd="0" parTransId="{C6740017-0B76-436C-BFF2-1B281019F563}" sibTransId="{52401D6C-F43D-4BD3-A58F-DF6D99589AE4}"/>
    <dgm:cxn modelId="{FA6A513E-C85E-4188-A8FE-4EA19A53CBF4}" type="presOf" srcId="{4B414B5D-58C7-4909-A2E1-1004EBE34046}" destId="{0BF1A81A-C2A8-4EE0-8763-EC21D03BCDB9}" srcOrd="0" destOrd="0" presId="urn:microsoft.com/office/officeart/2017/3/layout/HorizontalPathTimeline"/>
    <dgm:cxn modelId="{5041F343-49D9-4E8F-89B4-181EB0A9DD19}" type="presOf" srcId="{13F5677C-0D36-431B-8B95-2E6696B8F3B2}" destId="{01A0F71C-3398-40FA-9433-8FCCB15CCF8F}" srcOrd="0" destOrd="0" presId="urn:microsoft.com/office/officeart/2017/3/layout/HorizontalPathTimeline"/>
    <dgm:cxn modelId="{EF969F65-C48C-4520-A9EA-EFFA55D0D5C8}" type="presOf" srcId="{A028BED7-35DC-40D6-8543-E66A69C6A32B}" destId="{913A0C4F-466D-4C0E-9DC8-C8FF2C634A2C}" srcOrd="0" destOrd="0" presId="urn:microsoft.com/office/officeart/2017/3/layout/HorizontalPathTimeline"/>
    <dgm:cxn modelId="{5A5C594B-2ACD-403D-BDBF-846B96C8F708}" srcId="{53AD9716-6811-4CF5-81B3-08B45D3A07AD}" destId="{45FFC8C3-8230-4A6F-9D9A-D5B59DDF0C77}" srcOrd="0" destOrd="0" parTransId="{B4D2B443-7A90-47F8-BB1A-E45E9DA237A4}" sibTransId="{D9B9516C-3728-45AC-85D3-E55EE5AEB3C6}"/>
    <dgm:cxn modelId="{961FD44E-B33A-4C13-97B4-4378558B54AB}" srcId="{53AD9716-6811-4CF5-81B3-08B45D3A07AD}" destId="{11204425-45F2-411F-B01F-B2E290916B01}" srcOrd="1" destOrd="0" parTransId="{032D0604-4E09-4F0B-B21B-332121C765CA}" sibTransId="{95B59963-2C40-4351-BF5E-CFF9EFD61880}"/>
    <dgm:cxn modelId="{D4C36079-6EDF-41FD-985C-8A14BA22D9B9}" type="presOf" srcId="{53AD9716-6811-4CF5-81B3-08B45D3A07AD}" destId="{A8116248-98CC-4045-9737-730067D654EC}" srcOrd="0" destOrd="0" presId="urn:microsoft.com/office/officeart/2017/3/layout/HorizontalPathTimeline"/>
    <dgm:cxn modelId="{0AFB627B-65D1-4C1F-B245-6AEF41249884}" srcId="{53AD9716-6811-4CF5-81B3-08B45D3A07AD}" destId="{13F5677C-0D36-431B-8B95-2E6696B8F3B2}" srcOrd="4" destOrd="0" parTransId="{85A2DE82-E805-4295-A11E-1A2DC1573C24}" sibTransId="{3B570B45-54ED-4367-BD86-0399A8298E18}"/>
    <dgm:cxn modelId="{ACC27287-EE19-458B-A188-75EEF175BC56}" type="presOf" srcId="{11204425-45F2-411F-B01F-B2E290916B01}" destId="{2872E206-3170-4B0C-B5D2-29D4F220C48D}" srcOrd="0" destOrd="0" presId="urn:microsoft.com/office/officeart/2017/3/layout/HorizontalPathTimeline"/>
    <dgm:cxn modelId="{0DA9B39C-01B5-4959-AF88-96948442A2DE}" type="presOf" srcId="{45FFC8C3-8230-4A6F-9D9A-D5B59DDF0C77}" destId="{A3EC967E-00B0-43FF-B5CE-87AB8C75A869}" srcOrd="0" destOrd="0" presId="urn:microsoft.com/office/officeart/2017/3/layout/HorizontalPathTimeline"/>
    <dgm:cxn modelId="{4F469FAB-F30A-4BD8-9212-8EDB3E8A3428}" type="presOf" srcId="{38C29238-1659-438A-B703-7A7E33D9B9C3}" destId="{358710D6-D903-49C9-B968-279444F2BC81}" srcOrd="0" destOrd="0" presId="urn:microsoft.com/office/officeart/2017/3/layout/HorizontalPathTimeline"/>
    <dgm:cxn modelId="{16A75DBB-DEE1-4489-9FFC-3EE2B38FCE5A}" srcId="{45FFC8C3-8230-4A6F-9D9A-D5B59DDF0C77}" destId="{DF8764C3-1A65-4FED-AFBA-F92BCB3CDE3B}" srcOrd="0" destOrd="0" parTransId="{807DC2FD-AB03-40B2-A9B9-5EF88373B6E6}" sibTransId="{2BCE506F-A1BB-41A1-8569-2FD72842CEC6}"/>
    <dgm:cxn modelId="{D0F94ABB-A6D9-4D08-875F-D8B5F1B88112}" srcId="{13F5677C-0D36-431B-8B95-2E6696B8F3B2}" destId="{38C29238-1659-438A-B703-7A7E33D9B9C3}" srcOrd="0" destOrd="0" parTransId="{404184AB-9582-41EA-B635-C326A1F2DBDE}" sibTransId="{FB59E140-793B-41C8-855E-F384CAA50AEB}"/>
    <dgm:cxn modelId="{463F32BF-2CEE-4D11-A5D4-8D1A5950F5BD}" srcId="{53AD9716-6811-4CF5-81B3-08B45D3A07AD}" destId="{153D4EDF-E9BA-466E-8080-9E7FBB8C3C54}" srcOrd="3" destOrd="0" parTransId="{1A1285A0-2878-4271-AE2E-D304BC9E602F}" sibTransId="{78BB4D15-5387-4451-9509-782F6CF9C28F}"/>
    <dgm:cxn modelId="{0F9E92D2-DF0A-478A-A43D-E2251D1DD4B5}" srcId="{4B414B5D-58C7-4909-A2E1-1004EBE34046}" destId="{F3AEDA62-CE35-43AD-9A5F-74DD26776ED9}" srcOrd="0" destOrd="0" parTransId="{ECCCC981-B70D-4EAA-B5D0-557B29DBF212}" sibTransId="{54667CD6-6229-4036-8FA4-33486C05836D}"/>
    <dgm:cxn modelId="{2E31D0E3-99FC-43DD-9988-5760ABB5A320}" type="presOf" srcId="{F3AEDA62-CE35-43AD-9A5F-74DD26776ED9}" destId="{323566E7-922D-449F-8905-E9B97E91A689}" srcOrd="0" destOrd="0" presId="urn:microsoft.com/office/officeart/2017/3/layout/HorizontalPathTimeline"/>
    <dgm:cxn modelId="{E4901AEA-4A7A-44D0-A87E-6146D5F71042}" srcId="{53AD9716-6811-4CF5-81B3-08B45D3A07AD}" destId="{4B414B5D-58C7-4909-A2E1-1004EBE34046}" srcOrd="2" destOrd="0" parTransId="{B61DE826-72D4-43FE-9E45-5659B78E5768}" sibTransId="{D5013E24-2D85-4BF3-B1E3-CCC14DC46F4A}"/>
    <dgm:cxn modelId="{468EC2F1-8C77-45D3-97CA-649F344A720F}" srcId="{153D4EDF-E9BA-466E-8080-9E7FBB8C3C54}" destId="{51D6EB9B-30E2-449E-8469-A6D55014B6B6}" srcOrd="0" destOrd="0" parTransId="{3D844FA0-A4B9-4755-BED5-008AE610EF52}" sibTransId="{1CE5473C-ACB9-4A54-8DCE-2C96C488292E}"/>
    <dgm:cxn modelId="{B3B14B0B-052C-4CF6-BF7E-94768A8328C6}" type="presParOf" srcId="{A8116248-98CC-4045-9737-730067D654EC}" destId="{0F9653F7-F5F5-48D3-905C-AB576DC76761}" srcOrd="0" destOrd="0" presId="urn:microsoft.com/office/officeart/2017/3/layout/HorizontalPathTimeline"/>
    <dgm:cxn modelId="{08E202E2-FB25-40F9-9632-BFA5F2843893}" type="presParOf" srcId="{A8116248-98CC-4045-9737-730067D654EC}" destId="{A72F4B4D-C202-48D4-B36B-C5468E803794}" srcOrd="1" destOrd="0" presId="urn:microsoft.com/office/officeart/2017/3/layout/HorizontalPathTimeline"/>
    <dgm:cxn modelId="{9C3A6628-4320-45CF-9F4F-23CFDF64FD42}" type="presParOf" srcId="{A72F4B4D-C202-48D4-B36B-C5468E803794}" destId="{4FFF7858-E117-4176-B598-43D445E30B0D}" srcOrd="0" destOrd="0" presId="urn:microsoft.com/office/officeart/2017/3/layout/HorizontalPathTimeline"/>
    <dgm:cxn modelId="{CFA887D0-A3AB-40FC-AA13-AD2EFD67DB83}" type="presParOf" srcId="{4FFF7858-E117-4176-B598-43D445E30B0D}" destId="{A3EC967E-00B0-43FF-B5CE-87AB8C75A869}" srcOrd="0" destOrd="0" presId="urn:microsoft.com/office/officeart/2017/3/layout/HorizontalPathTimeline"/>
    <dgm:cxn modelId="{6C10337A-2901-4671-A8A5-E725DA3EF49C}" type="presParOf" srcId="{4FFF7858-E117-4176-B598-43D445E30B0D}" destId="{6642AE36-7BEE-4725-8FF4-901470447664}" srcOrd="1" destOrd="0" presId="urn:microsoft.com/office/officeart/2017/3/layout/HorizontalPathTimeline"/>
    <dgm:cxn modelId="{DAC75B48-AB40-4653-9365-E799648AF112}" type="presParOf" srcId="{6642AE36-7BEE-4725-8FF4-901470447664}" destId="{04A71EE3-684A-490E-B52C-F0E8D5EDF745}" srcOrd="0" destOrd="0" presId="urn:microsoft.com/office/officeart/2017/3/layout/HorizontalPathTimeline"/>
    <dgm:cxn modelId="{04D25EFB-D537-43B4-B800-450AC5764FAD}" type="presParOf" srcId="{6642AE36-7BEE-4725-8FF4-901470447664}" destId="{949FE7BB-337E-4C37-A934-B2764440E981}" srcOrd="1" destOrd="0" presId="urn:microsoft.com/office/officeart/2017/3/layout/HorizontalPathTimeline"/>
    <dgm:cxn modelId="{1A7A2D03-2C98-44B4-8358-7A8276B04A43}" type="presParOf" srcId="{4FFF7858-E117-4176-B598-43D445E30B0D}" destId="{473EB2DB-8EBC-44DB-A841-4468630CDE24}" srcOrd="2" destOrd="0" presId="urn:microsoft.com/office/officeart/2017/3/layout/HorizontalPathTimeline"/>
    <dgm:cxn modelId="{65D495E0-BE50-497D-A15F-BC373AACECCC}" type="presParOf" srcId="{4FFF7858-E117-4176-B598-43D445E30B0D}" destId="{62E22CB0-8529-4AB2-A759-710473E0DE74}" srcOrd="3" destOrd="0" presId="urn:microsoft.com/office/officeart/2017/3/layout/HorizontalPathTimeline"/>
    <dgm:cxn modelId="{CBD60AC2-022F-434C-B8BC-34C0FF53BA77}" type="presParOf" srcId="{4FFF7858-E117-4176-B598-43D445E30B0D}" destId="{525BAAA6-4D8C-45C2-83BE-E7E8422A83AF}" srcOrd="4" destOrd="0" presId="urn:microsoft.com/office/officeart/2017/3/layout/HorizontalPathTimeline"/>
    <dgm:cxn modelId="{51EC27DF-3278-484C-BD92-B183B84AE0CE}" type="presParOf" srcId="{A72F4B4D-C202-48D4-B36B-C5468E803794}" destId="{9FD0A147-1651-4B86-BE65-3B80DCDEB438}" srcOrd="1" destOrd="0" presId="urn:microsoft.com/office/officeart/2017/3/layout/HorizontalPathTimeline"/>
    <dgm:cxn modelId="{9DE8AB55-2018-4F9C-B701-D5B037548938}" type="presParOf" srcId="{A72F4B4D-C202-48D4-B36B-C5468E803794}" destId="{430CE218-11CA-446C-8757-FB17773B7A51}" srcOrd="2" destOrd="0" presId="urn:microsoft.com/office/officeart/2017/3/layout/HorizontalPathTimeline"/>
    <dgm:cxn modelId="{675F333B-B301-485D-BE8B-E7EF37B54BE3}" type="presParOf" srcId="{430CE218-11CA-446C-8757-FB17773B7A51}" destId="{2872E206-3170-4B0C-B5D2-29D4F220C48D}" srcOrd="0" destOrd="0" presId="urn:microsoft.com/office/officeart/2017/3/layout/HorizontalPathTimeline"/>
    <dgm:cxn modelId="{6153E296-6998-4632-B91C-E02D96E21A1B}" type="presParOf" srcId="{430CE218-11CA-446C-8757-FB17773B7A51}" destId="{02E22A7B-1812-433D-9674-4A212D7A9689}" srcOrd="1" destOrd="0" presId="urn:microsoft.com/office/officeart/2017/3/layout/HorizontalPathTimeline"/>
    <dgm:cxn modelId="{E563ACD2-A53B-49A9-8BD5-8927FFBCBD0C}" type="presParOf" srcId="{02E22A7B-1812-433D-9674-4A212D7A9689}" destId="{913A0C4F-466D-4C0E-9DC8-C8FF2C634A2C}" srcOrd="0" destOrd="0" presId="urn:microsoft.com/office/officeart/2017/3/layout/HorizontalPathTimeline"/>
    <dgm:cxn modelId="{87AF73E2-376A-458B-BD51-CD5DE94B248F}" type="presParOf" srcId="{02E22A7B-1812-433D-9674-4A212D7A9689}" destId="{84CAA2D8-9F4E-445C-86EE-EB1C8A146223}" srcOrd="1" destOrd="0" presId="urn:microsoft.com/office/officeart/2017/3/layout/HorizontalPathTimeline"/>
    <dgm:cxn modelId="{688C5A7B-5BE2-4A12-828F-8B7187AC49E1}" type="presParOf" srcId="{430CE218-11CA-446C-8757-FB17773B7A51}" destId="{81479915-5A44-482D-BD57-2D14AFA8027A}" srcOrd="2" destOrd="0" presId="urn:microsoft.com/office/officeart/2017/3/layout/HorizontalPathTimeline"/>
    <dgm:cxn modelId="{2D0D4833-3CCC-41F9-87EF-95025F6A2021}" type="presParOf" srcId="{430CE218-11CA-446C-8757-FB17773B7A51}" destId="{0F0C1032-7469-43D6-BC3A-05CC2ADBD332}" srcOrd="3" destOrd="0" presId="urn:microsoft.com/office/officeart/2017/3/layout/HorizontalPathTimeline"/>
    <dgm:cxn modelId="{F0BD3C2B-EB7C-47E4-A4C9-B9C3B816FB53}" type="presParOf" srcId="{430CE218-11CA-446C-8757-FB17773B7A51}" destId="{2C93FE30-8446-4688-A260-5972310249C8}" srcOrd="4" destOrd="0" presId="urn:microsoft.com/office/officeart/2017/3/layout/HorizontalPathTimeline"/>
    <dgm:cxn modelId="{39FE528F-1CE8-4397-86CC-C246AEFE1D9F}" type="presParOf" srcId="{A72F4B4D-C202-48D4-B36B-C5468E803794}" destId="{E1CBAFCA-9E4D-4261-8D27-8CA0AACB6728}" srcOrd="3" destOrd="0" presId="urn:microsoft.com/office/officeart/2017/3/layout/HorizontalPathTimeline"/>
    <dgm:cxn modelId="{406CC138-1371-4524-B042-262E66C433D3}" type="presParOf" srcId="{A72F4B4D-C202-48D4-B36B-C5468E803794}" destId="{4DF30300-C89F-4B86-90FA-EDE43C301582}" srcOrd="4" destOrd="0" presId="urn:microsoft.com/office/officeart/2017/3/layout/HorizontalPathTimeline"/>
    <dgm:cxn modelId="{5D99D9D7-6987-4A4E-A5F8-5B16260ED5AB}" type="presParOf" srcId="{4DF30300-C89F-4B86-90FA-EDE43C301582}" destId="{0BF1A81A-C2A8-4EE0-8763-EC21D03BCDB9}" srcOrd="0" destOrd="0" presId="urn:microsoft.com/office/officeart/2017/3/layout/HorizontalPathTimeline"/>
    <dgm:cxn modelId="{BA50E58F-1DB8-4D7B-93AD-D5D800F4D826}" type="presParOf" srcId="{4DF30300-C89F-4B86-90FA-EDE43C301582}" destId="{A9713DA2-DC45-4AEF-9A35-5B098842CCF6}" srcOrd="1" destOrd="0" presId="urn:microsoft.com/office/officeart/2017/3/layout/HorizontalPathTimeline"/>
    <dgm:cxn modelId="{9C7F5361-F593-44FA-B9A7-544E7BB26D99}" type="presParOf" srcId="{A9713DA2-DC45-4AEF-9A35-5B098842CCF6}" destId="{323566E7-922D-449F-8905-E9B97E91A689}" srcOrd="0" destOrd="0" presId="urn:microsoft.com/office/officeart/2017/3/layout/HorizontalPathTimeline"/>
    <dgm:cxn modelId="{1BF7D2EA-804A-43B8-A8F0-30FA8FBABB0E}" type="presParOf" srcId="{A9713DA2-DC45-4AEF-9A35-5B098842CCF6}" destId="{56232283-068E-4C5D-8C04-663EE44F1698}" srcOrd="1" destOrd="0" presId="urn:microsoft.com/office/officeart/2017/3/layout/HorizontalPathTimeline"/>
    <dgm:cxn modelId="{1CEE1CFB-E980-4FE5-8518-B97A59DA803C}" type="presParOf" srcId="{4DF30300-C89F-4B86-90FA-EDE43C301582}" destId="{56B98533-A0BA-4566-A13A-263A708BA22C}" srcOrd="2" destOrd="0" presId="urn:microsoft.com/office/officeart/2017/3/layout/HorizontalPathTimeline"/>
    <dgm:cxn modelId="{B0FB6051-CAE9-4A22-8346-4DAD69385744}" type="presParOf" srcId="{4DF30300-C89F-4B86-90FA-EDE43C301582}" destId="{FBCD3838-A8E6-42BE-9A0B-E2176EF8694C}" srcOrd="3" destOrd="0" presId="urn:microsoft.com/office/officeart/2017/3/layout/HorizontalPathTimeline"/>
    <dgm:cxn modelId="{6AFAC4A3-EB1D-4947-A1D7-1685069778DF}" type="presParOf" srcId="{4DF30300-C89F-4B86-90FA-EDE43C301582}" destId="{3DAF5C51-DE40-4496-9921-FD2F9D115DFD}" srcOrd="4" destOrd="0" presId="urn:microsoft.com/office/officeart/2017/3/layout/HorizontalPathTimeline"/>
    <dgm:cxn modelId="{B2900E3D-D2AC-413F-9DE9-8A5B3C4DBB0D}" type="presParOf" srcId="{A72F4B4D-C202-48D4-B36B-C5468E803794}" destId="{FE2A3E5E-913A-4D8D-AE0F-E464BCEEE172}" srcOrd="5" destOrd="0" presId="urn:microsoft.com/office/officeart/2017/3/layout/HorizontalPathTimeline"/>
    <dgm:cxn modelId="{6033DED3-2147-45E3-97AB-C7C546F056FD}" type="presParOf" srcId="{A72F4B4D-C202-48D4-B36B-C5468E803794}" destId="{C132E6BF-DB55-4E4F-889B-F05F65B9AFD0}" srcOrd="6" destOrd="0" presId="urn:microsoft.com/office/officeart/2017/3/layout/HorizontalPathTimeline"/>
    <dgm:cxn modelId="{D5E93AF1-35AE-4640-89FE-153B3BD87910}" type="presParOf" srcId="{C132E6BF-DB55-4E4F-889B-F05F65B9AFD0}" destId="{DFB63CD0-526A-4441-8619-A8C2DF192B40}" srcOrd="0" destOrd="0" presId="urn:microsoft.com/office/officeart/2017/3/layout/HorizontalPathTimeline"/>
    <dgm:cxn modelId="{3BAD045B-4E58-484C-B339-A709FCD3294C}" type="presParOf" srcId="{C132E6BF-DB55-4E4F-889B-F05F65B9AFD0}" destId="{005AB18F-BF33-4030-9773-287F99657F97}" srcOrd="1" destOrd="0" presId="urn:microsoft.com/office/officeart/2017/3/layout/HorizontalPathTimeline"/>
    <dgm:cxn modelId="{ED95A250-76FA-4287-ABC9-7F57F3933DC6}" type="presParOf" srcId="{005AB18F-BF33-4030-9773-287F99657F97}" destId="{0A0748F3-0667-4286-BE36-D7B2F458C73C}" srcOrd="0" destOrd="0" presId="urn:microsoft.com/office/officeart/2017/3/layout/HorizontalPathTimeline"/>
    <dgm:cxn modelId="{9C5F1D38-7F5A-41D4-87D9-747FF4935A94}" type="presParOf" srcId="{005AB18F-BF33-4030-9773-287F99657F97}" destId="{F1D7E1B7-1D58-458D-A6A4-839209C5E282}" srcOrd="1" destOrd="0" presId="urn:microsoft.com/office/officeart/2017/3/layout/HorizontalPathTimeline"/>
    <dgm:cxn modelId="{969C5CDF-F709-4771-AF2E-B3283A5A1C4D}" type="presParOf" srcId="{C132E6BF-DB55-4E4F-889B-F05F65B9AFD0}" destId="{814FCF28-9C80-4520-BB70-154C6BB507F9}" srcOrd="2" destOrd="0" presId="urn:microsoft.com/office/officeart/2017/3/layout/HorizontalPathTimeline"/>
    <dgm:cxn modelId="{FC294F4E-06C2-4B3E-B988-A31271326286}" type="presParOf" srcId="{C132E6BF-DB55-4E4F-889B-F05F65B9AFD0}" destId="{A49631CB-38F1-42F1-B702-61385E72BA7A}" srcOrd="3" destOrd="0" presId="urn:microsoft.com/office/officeart/2017/3/layout/HorizontalPathTimeline"/>
    <dgm:cxn modelId="{57FDFD95-E3AC-4F8F-8F3C-589A608812E2}" type="presParOf" srcId="{C132E6BF-DB55-4E4F-889B-F05F65B9AFD0}" destId="{F3A514F4-7F16-4862-80C1-AD0A4FF2DFD2}" srcOrd="4" destOrd="0" presId="urn:microsoft.com/office/officeart/2017/3/layout/HorizontalPathTimeline"/>
    <dgm:cxn modelId="{CE3D59D9-3A67-4CC8-A882-81F6D9BB442C}" type="presParOf" srcId="{A72F4B4D-C202-48D4-B36B-C5468E803794}" destId="{E6D2FA9F-BED0-4169-B2CB-14C337CB1B0C}" srcOrd="7" destOrd="0" presId="urn:microsoft.com/office/officeart/2017/3/layout/HorizontalPathTimeline"/>
    <dgm:cxn modelId="{A8F7697D-BA00-4CCA-BCD6-182657818202}" type="presParOf" srcId="{A72F4B4D-C202-48D4-B36B-C5468E803794}" destId="{FE0413CF-0D96-4599-90A8-E1423476EBBD}" srcOrd="8" destOrd="0" presId="urn:microsoft.com/office/officeart/2017/3/layout/HorizontalPathTimeline"/>
    <dgm:cxn modelId="{17F8A0DB-F88D-4973-A2F0-87DB16FDAF7A}" type="presParOf" srcId="{FE0413CF-0D96-4599-90A8-E1423476EBBD}" destId="{01A0F71C-3398-40FA-9433-8FCCB15CCF8F}" srcOrd="0" destOrd="0" presId="urn:microsoft.com/office/officeart/2017/3/layout/HorizontalPathTimeline"/>
    <dgm:cxn modelId="{676F1031-56C3-4C5C-8155-DEA79CAECA7F}" type="presParOf" srcId="{FE0413CF-0D96-4599-90A8-E1423476EBBD}" destId="{7BA637E8-AD76-4F85-B9A1-696FDDB5A09B}" srcOrd="1" destOrd="0" presId="urn:microsoft.com/office/officeart/2017/3/layout/HorizontalPathTimeline"/>
    <dgm:cxn modelId="{50F43EC1-F9DD-4B78-8B78-7C61CA8B0385}" type="presParOf" srcId="{7BA637E8-AD76-4F85-B9A1-696FDDB5A09B}" destId="{358710D6-D903-49C9-B968-279444F2BC81}" srcOrd="0" destOrd="0" presId="urn:microsoft.com/office/officeart/2017/3/layout/HorizontalPathTimeline"/>
    <dgm:cxn modelId="{BC7B505D-A31C-4855-B8DD-698431B69596}" type="presParOf" srcId="{7BA637E8-AD76-4F85-B9A1-696FDDB5A09B}" destId="{384BAC43-A788-4F10-9D8C-832E6F6984B5}" srcOrd="1" destOrd="0" presId="urn:microsoft.com/office/officeart/2017/3/layout/HorizontalPathTimeline"/>
    <dgm:cxn modelId="{8FFB631F-FDB2-4D4B-B172-544B141310ED}" type="presParOf" srcId="{FE0413CF-0D96-4599-90A8-E1423476EBBD}" destId="{10FA8C64-5330-4FA4-8FDF-FE5E1F5EB2E5}" srcOrd="2" destOrd="0" presId="urn:microsoft.com/office/officeart/2017/3/layout/HorizontalPathTimeline"/>
    <dgm:cxn modelId="{40A750BB-E067-4CD6-89CB-CFCED81879CC}" type="presParOf" srcId="{FE0413CF-0D96-4599-90A8-E1423476EBBD}" destId="{DD5C2554-2A39-4E27-BD05-2755480FE6F0}" srcOrd="3" destOrd="0" presId="urn:microsoft.com/office/officeart/2017/3/layout/HorizontalPathTimeline"/>
    <dgm:cxn modelId="{82817FA2-4F98-4D59-8177-748E9C116766}" type="presParOf" srcId="{FE0413CF-0D96-4599-90A8-E1423476EBBD}" destId="{928348CF-6BB0-4A39-9535-27A2ADC2960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C015D9-374E-403C-8FDA-6111F09FCF3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85C12C-781C-4435-8906-617FEB94C47F}">
      <dgm:prSet/>
      <dgm:spPr/>
      <dgm:t>
        <a:bodyPr/>
        <a:lstStyle/>
        <a:p>
          <a:pPr>
            <a:lnSpc>
              <a:spcPct val="100000"/>
            </a:lnSpc>
            <a:defRPr cap="all"/>
          </a:pPr>
          <a:r>
            <a:rPr lang="en-US"/>
            <a:t>Aseem Mishra – Model Design and Training</a:t>
          </a:r>
        </a:p>
      </dgm:t>
    </dgm:pt>
    <dgm:pt modelId="{8DAC79DC-70C0-409B-96DF-8318F66FF20A}" type="parTrans" cxnId="{BC2213A9-EDF0-4B1B-953C-3CF078ED2FE9}">
      <dgm:prSet/>
      <dgm:spPr/>
      <dgm:t>
        <a:bodyPr/>
        <a:lstStyle/>
        <a:p>
          <a:endParaRPr lang="en-US"/>
        </a:p>
      </dgm:t>
    </dgm:pt>
    <dgm:pt modelId="{4FF896E1-3F8D-47A0-A189-C147EEBE24A0}" type="sibTrans" cxnId="{BC2213A9-EDF0-4B1B-953C-3CF078ED2FE9}">
      <dgm:prSet/>
      <dgm:spPr/>
      <dgm:t>
        <a:bodyPr/>
        <a:lstStyle/>
        <a:p>
          <a:endParaRPr lang="en-US"/>
        </a:p>
      </dgm:t>
    </dgm:pt>
    <dgm:pt modelId="{7A6049B9-6243-4767-9A52-39B19BA2B95B}">
      <dgm:prSet/>
      <dgm:spPr/>
      <dgm:t>
        <a:bodyPr/>
        <a:lstStyle/>
        <a:p>
          <a:pPr>
            <a:lnSpc>
              <a:spcPct val="100000"/>
            </a:lnSpc>
            <a:defRPr cap="all"/>
          </a:pPr>
          <a:r>
            <a:rPr lang="en-US"/>
            <a:t>Marttin Emmanuel – Testing and refining model</a:t>
          </a:r>
        </a:p>
      </dgm:t>
    </dgm:pt>
    <dgm:pt modelId="{182396AF-126F-4AF3-9D9E-8CB1F536572A}" type="parTrans" cxnId="{9C6321F5-5F45-4B38-BB14-5B5A66D79FBC}">
      <dgm:prSet/>
      <dgm:spPr/>
      <dgm:t>
        <a:bodyPr/>
        <a:lstStyle/>
        <a:p>
          <a:endParaRPr lang="en-US"/>
        </a:p>
      </dgm:t>
    </dgm:pt>
    <dgm:pt modelId="{B74AF62D-483E-4F3B-9229-8DA465E0A62F}" type="sibTrans" cxnId="{9C6321F5-5F45-4B38-BB14-5B5A66D79FBC}">
      <dgm:prSet/>
      <dgm:spPr/>
      <dgm:t>
        <a:bodyPr/>
        <a:lstStyle/>
        <a:p>
          <a:endParaRPr lang="en-US"/>
        </a:p>
      </dgm:t>
    </dgm:pt>
    <dgm:pt modelId="{8CEB37F2-5967-4AEB-B8CE-2C2D70A16A55}">
      <dgm:prSet/>
      <dgm:spPr/>
      <dgm:t>
        <a:bodyPr/>
        <a:lstStyle/>
        <a:p>
          <a:pPr>
            <a:lnSpc>
              <a:spcPct val="100000"/>
            </a:lnSpc>
            <a:defRPr cap="all"/>
          </a:pPr>
          <a:r>
            <a:rPr lang="en-US"/>
            <a:t>Sagar Sheth – Data Pre processing</a:t>
          </a:r>
        </a:p>
      </dgm:t>
    </dgm:pt>
    <dgm:pt modelId="{A00D2125-76EF-43E9-8C5F-EEF937FF6193}" type="parTrans" cxnId="{B9F1D371-825F-406C-90AB-2ED677C0A4C9}">
      <dgm:prSet/>
      <dgm:spPr/>
      <dgm:t>
        <a:bodyPr/>
        <a:lstStyle/>
        <a:p>
          <a:endParaRPr lang="en-US"/>
        </a:p>
      </dgm:t>
    </dgm:pt>
    <dgm:pt modelId="{4ABDB59F-E3D8-4CB2-953E-4D56469C9BAA}" type="sibTrans" cxnId="{B9F1D371-825F-406C-90AB-2ED677C0A4C9}">
      <dgm:prSet/>
      <dgm:spPr/>
      <dgm:t>
        <a:bodyPr/>
        <a:lstStyle/>
        <a:p>
          <a:endParaRPr lang="en-US"/>
        </a:p>
      </dgm:t>
    </dgm:pt>
    <dgm:pt modelId="{7385D4A0-080B-4ACB-88F0-BAC657686C84}" type="pres">
      <dgm:prSet presAssocID="{80C015D9-374E-403C-8FDA-6111F09FCF3B}" presName="root" presStyleCnt="0">
        <dgm:presLayoutVars>
          <dgm:dir/>
          <dgm:resizeHandles val="exact"/>
        </dgm:presLayoutVars>
      </dgm:prSet>
      <dgm:spPr/>
    </dgm:pt>
    <dgm:pt modelId="{02172272-7A6C-4F1A-BD0A-E7115B260609}" type="pres">
      <dgm:prSet presAssocID="{7185C12C-781C-4435-8906-617FEB94C47F}" presName="compNode" presStyleCnt="0"/>
      <dgm:spPr/>
    </dgm:pt>
    <dgm:pt modelId="{99FACF44-1A3B-4940-81F9-E5AA3997ABD6}" type="pres">
      <dgm:prSet presAssocID="{7185C12C-781C-4435-8906-617FEB94C47F}" presName="iconBgRect" presStyleLbl="bgShp" presStyleIdx="0" presStyleCnt="3"/>
      <dgm:spPr>
        <a:prstGeom prst="round2DiagRect">
          <a:avLst>
            <a:gd name="adj1" fmla="val 29727"/>
            <a:gd name="adj2" fmla="val 0"/>
          </a:avLst>
        </a:prstGeom>
      </dgm:spPr>
    </dgm:pt>
    <dgm:pt modelId="{B6228171-2EBC-4B45-B7D4-937A15536F98}" type="pres">
      <dgm:prSet presAssocID="{7185C12C-781C-4435-8906-617FEB94C4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FC9000B9-B696-4777-BB65-4A6C14F0809E}" type="pres">
      <dgm:prSet presAssocID="{7185C12C-781C-4435-8906-617FEB94C47F}" presName="spaceRect" presStyleCnt="0"/>
      <dgm:spPr/>
    </dgm:pt>
    <dgm:pt modelId="{A21CB0D4-5ED0-474E-9833-7894E0CC1D70}" type="pres">
      <dgm:prSet presAssocID="{7185C12C-781C-4435-8906-617FEB94C47F}" presName="textRect" presStyleLbl="revTx" presStyleIdx="0" presStyleCnt="3">
        <dgm:presLayoutVars>
          <dgm:chMax val="1"/>
          <dgm:chPref val="1"/>
        </dgm:presLayoutVars>
      </dgm:prSet>
      <dgm:spPr/>
    </dgm:pt>
    <dgm:pt modelId="{B14029CB-263E-405E-86B3-D681077AD0DA}" type="pres">
      <dgm:prSet presAssocID="{4FF896E1-3F8D-47A0-A189-C147EEBE24A0}" presName="sibTrans" presStyleCnt="0"/>
      <dgm:spPr/>
    </dgm:pt>
    <dgm:pt modelId="{764ED7E7-EB8E-4B0A-9E73-3369D7B1D910}" type="pres">
      <dgm:prSet presAssocID="{7A6049B9-6243-4767-9A52-39B19BA2B95B}" presName="compNode" presStyleCnt="0"/>
      <dgm:spPr/>
    </dgm:pt>
    <dgm:pt modelId="{16C41180-C8FA-4C77-A6BD-A16F8C71BA2E}" type="pres">
      <dgm:prSet presAssocID="{7A6049B9-6243-4767-9A52-39B19BA2B95B}" presName="iconBgRect" presStyleLbl="bgShp" presStyleIdx="1" presStyleCnt="3"/>
      <dgm:spPr>
        <a:prstGeom prst="round2DiagRect">
          <a:avLst>
            <a:gd name="adj1" fmla="val 29727"/>
            <a:gd name="adj2" fmla="val 0"/>
          </a:avLst>
        </a:prstGeom>
      </dgm:spPr>
    </dgm:pt>
    <dgm:pt modelId="{61A875D6-384E-473D-B8C0-D106B4508F1F}" type="pres">
      <dgm:prSet presAssocID="{7A6049B9-6243-4767-9A52-39B19BA2B9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CF6517CB-21F2-45C3-A8B1-A8261668BC23}" type="pres">
      <dgm:prSet presAssocID="{7A6049B9-6243-4767-9A52-39B19BA2B95B}" presName="spaceRect" presStyleCnt="0"/>
      <dgm:spPr/>
    </dgm:pt>
    <dgm:pt modelId="{CE4BD803-FE20-478C-BC15-3D203DC9DDF0}" type="pres">
      <dgm:prSet presAssocID="{7A6049B9-6243-4767-9A52-39B19BA2B95B}" presName="textRect" presStyleLbl="revTx" presStyleIdx="1" presStyleCnt="3">
        <dgm:presLayoutVars>
          <dgm:chMax val="1"/>
          <dgm:chPref val="1"/>
        </dgm:presLayoutVars>
      </dgm:prSet>
      <dgm:spPr/>
    </dgm:pt>
    <dgm:pt modelId="{37F12927-0579-45FD-8F25-E08CB956741A}" type="pres">
      <dgm:prSet presAssocID="{B74AF62D-483E-4F3B-9229-8DA465E0A62F}" presName="sibTrans" presStyleCnt="0"/>
      <dgm:spPr/>
    </dgm:pt>
    <dgm:pt modelId="{D317AF2A-91B3-4C6B-9AA1-30E36F061F9B}" type="pres">
      <dgm:prSet presAssocID="{8CEB37F2-5967-4AEB-B8CE-2C2D70A16A55}" presName="compNode" presStyleCnt="0"/>
      <dgm:spPr/>
    </dgm:pt>
    <dgm:pt modelId="{BD87FED4-D6D2-443C-B891-D7C78BD28D50}" type="pres">
      <dgm:prSet presAssocID="{8CEB37F2-5967-4AEB-B8CE-2C2D70A16A55}" presName="iconBgRect" presStyleLbl="bgShp" presStyleIdx="2" presStyleCnt="3"/>
      <dgm:spPr>
        <a:prstGeom prst="round2DiagRect">
          <a:avLst>
            <a:gd name="adj1" fmla="val 29727"/>
            <a:gd name="adj2" fmla="val 0"/>
          </a:avLst>
        </a:prstGeom>
      </dgm:spPr>
    </dgm:pt>
    <dgm:pt modelId="{BEC2DA55-4A97-4E8B-AA61-E9E1B8D832E0}" type="pres">
      <dgm:prSet presAssocID="{8CEB37F2-5967-4AEB-B8CE-2C2D70A16A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8F4FF79-F814-4C9B-A7BC-A1193B279EC2}" type="pres">
      <dgm:prSet presAssocID="{8CEB37F2-5967-4AEB-B8CE-2C2D70A16A55}" presName="spaceRect" presStyleCnt="0"/>
      <dgm:spPr/>
    </dgm:pt>
    <dgm:pt modelId="{3EAA103A-2992-46E3-9445-7310A4A9068C}" type="pres">
      <dgm:prSet presAssocID="{8CEB37F2-5967-4AEB-B8CE-2C2D70A16A55}" presName="textRect" presStyleLbl="revTx" presStyleIdx="2" presStyleCnt="3">
        <dgm:presLayoutVars>
          <dgm:chMax val="1"/>
          <dgm:chPref val="1"/>
        </dgm:presLayoutVars>
      </dgm:prSet>
      <dgm:spPr/>
    </dgm:pt>
  </dgm:ptLst>
  <dgm:cxnLst>
    <dgm:cxn modelId="{527E2902-C221-4A42-8E3A-D34D51116585}" type="presOf" srcId="{7185C12C-781C-4435-8906-617FEB94C47F}" destId="{A21CB0D4-5ED0-474E-9833-7894E0CC1D70}" srcOrd="0" destOrd="0" presId="urn:microsoft.com/office/officeart/2018/5/layout/IconLeafLabelList"/>
    <dgm:cxn modelId="{E0B6A746-0F76-4858-9F1B-DA0E1DF7DC15}" type="presOf" srcId="{8CEB37F2-5967-4AEB-B8CE-2C2D70A16A55}" destId="{3EAA103A-2992-46E3-9445-7310A4A9068C}" srcOrd="0" destOrd="0" presId="urn:microsoft.com/office/officeart/2018/5/layout/IconLeafLabelList"/>
    <dgm:cxn modelId="{B9F1D371-825F-406C-90AB-2ED677C0A4C9}" srcId="{80C015D9-374E-403C-8FDA-6111F09FCF3B}" destId="{8CEB37F2-5967-4AEB-B8CE-2C2D70A16A55}" srcOrd="2" destOrd="0" parTransId="{A00D2125-76EF-43E9-8C5F-EEF937FF6193}" sibTransId="{4ABDB59F-E3D8-4CB2-953E-4D56469C9BAA}"/>
    <dgm:cxn modelId="{01CC465A-0949-4EF4-81D1-9972FE0532A0}" type="presOf" srcId="{7A6049B9-6243-4767-9A52-39B19BA2B95B}" destId="{CE4BD803-FE20-478C-BC15-3D203DC9DDF0}" srcOrd="0" destOrd="0" presId="urn:microsoft.com/office/officeart/2018/5/layout/IconLeafLabelList"/>
    <dgm:cxn modelId="{B6271EA2-8AC1-4377-8CF8-AEFF516E0D3A}" type="presOf" srcId="{80C015D9-374E-403C-8FDA-6111F09FCF3B}" destId="{7385D4A0-080B-4ACB-88F0-BAC657686C84}" srcOrd="0" destOrd="0" presId="urn:microsoft.com/office/officeart/2018/5/layout/IconLeafLabelList"/>
    <dgm:cxn modelId="{BC2213A9-EDF0-4B1B-953C-3CF078ED2FE9}" srcId="{80C015D9-374E-403C-8FDA-6111F09FCF3B}" destId="{7185C12C-781C-4435-8906-617FEB94C47F}" srcOrd="0" destOrd="0" parTransId="{8DAC79DC-70C0-409B-96DF-8318F66FF20A}" sibTransId="{4FF896E1-3F8D-47A0-A189-C147EEBE24A0}"/>
    <dgm:cxn modelId="{9C6321F5-5F45-4B38-BB14-5B5A66D79FBC}" srcId="{80C015D9-374E-403C-8FDA-6111F09FCF3B}" destId="{7A6049B9-6243-4767-9A52-39B19BA2B95B}" srcOrd="1" destOrd="0" parTransId="{182396AF-126F-4AF3-9D9E-8CB1F536572A}" sibTransId="{B74AF62D-483E-4F3B-9229-8DA465E0A62F}"/>
    <dgm:cxn modelId="{527FCF5A-C5C2-4DD2-B994-1503D8413267}" type="presParOf" srcId="{7385D4A0-080B-4ACB-88F0-BAC657686C84}" destId="{02172272-7A6C-4F1A-BD0A-E7115B260609}" srcOrd="0" destOrd="0" presId="urn:microsoft.com/office/officeart/2018/5/layout/IconLeafLabelList"/>
    <dgm:cxn modelId="{6CD2F7DB-C96F-4596-A665-983AE2250AEA}" type="presParOf" srcId="{02172272-7A6C-4F1A-BD0A-E7115B260609}" destId="{99FACF44-1A3B-4940-81F9-E5AA3997ABD6}" srcOrd="0" destOrd="0" presId="urn:microsoft.com/office/officeart/2018/5/layout/IconLeafLabelList"/>
    <dgm:cxn modelId="{442788F4-52A3-4914-B5B0-3EA2CF6BC614}" type="presParOf" srcId="{02172272-7A6C-4F1A-BD0A-E7115B260609}" destId="{B6228171-2EBC-4B45-B7D4-937A15536F98}" srcOrd="1" destOrd="0" presId="urn:microsoft.com/office/officeart/2018/5/layout/IconLeafLabelList"/>
    <dgm:cxn modelId="{A04CEF4C-5232-4A1A-A25F-0FB0C9EB573B}" type="presParOf" srcId="{02172272-7A6C-4F1A-BD0A-E7115B260609}" destId="{FC9000B9-B696-4777-BB65-4A6C14F0809E}" srcOrd="2" destOrd="0" presId="urn:microsoft.com/office/officeart/2018/5/layout/IconLeafLabelList"/>
    <dgm:cxn modelId="{40394F5B-7731-4CC0-A74C-EB014F146406}" type="presParOf" srcId="{02172272-7A6C-4F1A-BD0A-E7115B260609}" destId="{A21CB0D4-5ED0-474E-9833-7894E0CC1D70}" srcOrd="3" destOrd="0" presId="urn:microsoft.com/office/officeart/2018/5/layout/IconLeafLabelList"/>
    <dgm:cxn modelId="{B6FCA494-AC1F-4F8A-843F-46BEEA851B9C}" type="presParOf" srcId="{7385D4A0-080B-4ACB-88F0-BAC657686C84}" destId="{B14029CB-263E-405E-86B3-D681077AD0DA}" srcOrd="1" destOrd="0" presId="urn:microsoft.com/office/officeart/2018/5/layout/IconLeafLabelList"/>
    <dgm:cxn modelId="{C4A1128F-FA68-463F-B0AA-92E19BA16B90}" type="presParOf" srcId="{7385D4A0-080B-4ACB-88F0-BAC657686C84}" destId="{764ED7E7-EB8E-4B0A-9E73-3369D7B1D910}" srcOrd="2" destOrd="0" presId="urn:microsoft.com/office/officeart/2018/5/layout/IconLeafLabelList"/>
    <dgm:cxn modelId="{13A5A443-2AC8-426B-BB62-B874A82588FB}" type="presParOf" srcId="{764ED7E7-EB8E-4B0A-9E73-3369D7B1D910}" destId="{16C41180-C8FA-4C77-A6BD-A16F8C71BA2E}" srcOrd="0" destOrd="0" presId="urn:microsoft.com/office/officeart/2018/5/layout/IconLeafLabelList"/>
    <dgm:cxn modelId="{5CE4EF50-EEF9-4DAC-A587-45620583B32D}" type="presParOf" srcId="{764ED7E7-EB8E-4B0A-9E73-3369D7B1D910}" destId="{61A875D6-384E-473D-B8C0-D106B4508F1F}" srcOrd="1" destOrd="0" presId="urn:microsoft.com/office/officeart/2018/5/layout/IconLeafLabelList"/>
    <dgm:cxn modelId="{91750918-6357-476B-A4B6-DF8244FAABE2}" type="presParOf" srcId="{764ED7E7-EB8E-4B0A-9E73-3369D7B1D910}" destId="{CF6517CB-21F2-45C3-A8B1-A8261668BC23}" srcOrd="2" destOrd="0" presId="urn:microsoft.com/office/officeart/2018/5/layout/IconLeafLabelList"/>
    <dgm:cxn modelId="{1704D414-A653-4A7E-989E-85C3B8B0972F}" type="presParOf" srcId="{764ED7E7-EB8E-4B0A-9E73-3369D7B1D910}" destId="{CE4BD803-FE20-478C-BC15-3D203DC9DDF0}" srcOrd="3" destOrd="0" presId="urn:microsoft.com/office/officeart/2018/5/layout/IconLeafLabelList"/>
    <dgm:cxn modelId="{5DCB8275-BAB9-4044-99F8-FA8DA6C4760B}" type="presParOf" srcId="{7385D4A0-080B-4ACB-88F0-BAC657686C84}" destId="{37F12927-0579-45FD-8F25-E08CB956741A}" srcOrd="3" destOrd="0" presId="urn:microsoft.com/office/officeart/2018/5/layout/IconLeafLabelList"/>
    <dgm:cxn modelId="{64A65FEA-3396-4DF5-8E2B-F9C91EA7FFAA}" type="presParOf" srcId="{7385D4A0-080B-4ACB-88F0-BAC657686C84}" destId="{D317AF2A-91B3-4C6B-9AA1-30E36F061F9B}" srcOrd="4" destOrd="0" presId="urn:microsoft.com/office/officeart/2018/5/layout/IconLeafLabelList"/>
    <dgm:cxn modelId="{525ABC43-9192-4EBA-B44A-8E6267DAACC0}" type="presParOf" srcId="{D317AF2A-91B3-4C6B-9AA1-30E36F061F9B}" destId="{BD87FED4-D6D2-443C-B891-D7C78BD28D50}" srcOrd="0" destOrd="0" presId="urn:microsoft.com/office/officeart/2018/5/layout/IconLeafLabelList"/>
    <dgm:cxn modelId="{2F67E6CA-543B-4716-BEE3-AA81DB1C2D60}" type="presParOf" srcId="{D317AF2A-91B3-4C6B-9AA1-30E36F061F9B}" destId="{BEC2DA55-4A97-4E8B-AA61-E9E1B8D832E0}" srcOrd="1" destOrd="0" presId="urn:microsoft.com/office/officeart/2018/5/layout/IconLeafLabelList"/>
    <dgm:cxn modelId="{A0554B0A-AC31-40CF-8B8C-846593FD8984}" type="presParOf" srcId="{D317AF2A-91B3-4C6B-9AA1-30E36F061F9B}" destId="{A8F4FF79-F814-4C9B-A7BC-A1193B279EC2}" srcOrd="2" destOrd="0" presId="urn:microsoft.com/office/officeart/2018/5/layout/IconLeafLabelList"/>
    <dgm:cxn modelId="{97885042-E6C1-4ACB-A7C9-5A2E45F53605}" type="presParOf" srcId="{D317AF2A-91B3-4C6B-9AA1-30E36F061F9B}" destId="{3EAA103A-2992-46E3-9445-7310A4A9068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73AB9-4A4A-4094-8C92-B144B75DF33F}">
      <dsp:nvSpPr>
        <dsp:cNvPr id="0" name=""/>
        <dsp:cNvSpPr/>
      </dsp:nvSpPr>
      <dsp:spPr>
        <a:xfrm>
          <a:off x="0" y="2759444"/>
          <a:ext cx="6496050" cy="181049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0" i="0" kern="1200"/>
            <a:t>The Categories are :</a:t>
          </a:r>
          <a:endParaRPr lang="en-US" sz="2500" kern="1200"/>
        </a:p>
      </dsp:txBody>
      <dsp:txXfrm>
        <a:off x="0" y="2759444"/>
        <a:ext cx="6496050" cy="977666"/>
      </dsp:txXfrm>
    </dsp:sp>
    <dsp:sp modelId="{9ED91FE2-7921-40F4-B0AB-9F3C3C31AA6D}">
      <dsp:nvSpPr>
        <dsp:cNvPr id="0" name=""/>
        <dsp:cNvSpPr/>
      </dsp:nvSpPr>
      <dsp:spPr>
        <a:xfrm>
          <a:off x="792" y="3700901"/>
          <a:ext cx="927780" cy="832827"/>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b="0" i="0" kern="1200"/>
            <a:t>Antelope Duiker</a:t>
          </a:r>
          <a:endParaRPr lang="en-US" sz="1200" kern="1200"/>
        </a:p>
      </dsp:txBody>
      <dsp:txXfrm>
        <a:off x="792" y="3700901"/>
        <a:ext cx="927780" cy="832827"/>
      </dsp:txXfrm>
    </dsp:sp>
    <dsp:sp modelId="{346707BB-6906-4CF4-B237-C20FB141FCA1}">
      <dsp:nvSpPr>
        <dsp:cNvPr id="0" name=""/>
        <dsp:cNvSpPr/>
      </dsp:nvSpPr>
      <dsp:spPr>
        <a:xfrm>
          <a:off x="928573" y="3700901"/>
          <a:ext cx="927780" cy="832827"/>
        </a:xfrm>
        <a:prstGeom prst="rect">
          <a:avLst/>
        </a:prstGeom>
        <a:solidFill>
          <a:schemeClr val="accent2">
            <a:tint val="40000"/>
            <a:alpha val="90000"/>
            <a:hueOff val="271628"/>
            <a:satOff val="-785"/>
            <a:lumOff val="-17"/>
            <a:alphaOff val="0"/>
          </a:schemeClr>
        </a:solidFill>
        <a:ln w="9525" cap="rnd" cmpd="sng" algn="ctr">
          <a:solidFill>
            <a:schemeClr val="accent2">
              <a:tint val="40000"/>
              <a:alpha val="90000"/>
              <a:hueOff val="271628"/>
              <a:satOff val="-785"/>
              <a:lumOff val="-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b="0" i="0" kern="1200"/>
            <a:t>Civet Genet</a:t>
          </a:r>
          <a:endParaRPr lang="en-US" sz="1200" kern="1200"/>
        </a:p>
      </dsp:txBody>
      <dsp:txXfrm>
        <a:off x="928573" y="3700901"/>
        <a:ext cx="927780" cy="832827"/>
      </dsp:txXfrm>
    </dsp:sp>
    <dsp:sp modelId="{46AC1B06-8528-4E5A-B0ED-136FEB39FF42}">
      <dsp:nvSpPr>
        <dsp:cNvPr id="0" name=""/>
        <dsp:cNvSpPr/>
      </dsp:nvSpPr>
      <dsp:spPr>
        <a:xfrm>
          <a:off x="1856354" y="3700901"/>
          <a:ext cx="927780" cy="832827"/>
        </a:xfrm>
        <a:prstGeom prst="rect">
          <a:avLst/>
        </a:prstGeom>
        <a:solidFill>
          <a:schemeClr val="accent2">
            <a:tint val="40000"/>
            <a:alpha val="90000"/>
            <a:hueOff val="543256"/>
            <a:satOff val="-1571"/>
            <a:lumOff val="-33"/>
            <a:alphaOff val="0"/>
          </a:schemeClr>
        </a:solidFill>
        <a:ln w="9525" cap="rnd" cmpd="sng" algn="ctr">
          <a:solidFill>
            <a:schemeClr val="accent2">
              <a:tint val="40000"/>
              <a:alpha val="90000"/>
              <a:hueOff val="543256"/>
              <a:satOff val="-1571"/>
              <a:lumOff val="-3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b="0" i="0" kern="1200"/>
            <a:t>Bird</a:t>
          </a:r>
          <a:endParaRPr lang="en-US" sz="1200" kern="1200"/>
        </a:p>
      </dsp:txBody>
      <dsp:txXfrm>
        <a:off x="1856354" y="3700901"/>
        <a:ext cx="927780" cy="832827"/>
      </dsp:txXfrm>
    </dsp:sp>
    <dsp:sp modelId="{021B44AA-7078-4717-8E52-2F40DD8006CE}">
      <dsp:nvSpPr>
        <dsp:cNvPr id="0" name=""/>
        <dsp:cNvSpPr/>
      </dsp:nvSpPr>
      <dsp:spPr>
        <a:xfrm>
          <a:off x="2784134" y="3700901"/>
          <a:ext cx="927780" cy="832827"/>
        </a:xfrm>
        <a:prstGeom prst="rect">
          <a:avLst/>
        </a:prstGeom>
        <a:solidFill>
          <a:schemeClr val="accent2">
            <a:tint val="40000"/>
            <a:alpha val="90000"/>
            <a:hueOff val="814885"/>
            <a:satOff val="-2356"/>
            <a:lumOff val="-50"/>
            <a:alphaOff val="0"/>
          </a:schemeClr>
        </a:solidFill>
        <a:ln w="9525" cap="rnd" cmpd="sng" algn="ctr">
          <a:solidFill>
            <a:schemeClr val="accent2">
              <a:tint val="40000"/>
              <a:alpha val="90000"/>
              <a:hueOff val="814885"/>
              <a:satOff val="-2356"/>
              <a:lumOff val="-5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b="0" i="0" kern="1200"/>
            <a:t>Hog</a:t>
          </a:r>
          <a:endParaRPr lang="en-US" sz="1200" kern="1200"/>
        </a:p>
      </dsp:txBody>
      <dsp:txXfrm>
        <a:off x="2784134" y="3700901"/>
        <a:ext cx="927780" cy="832827"/>
      </dsp:txXfrm>
    </dsp:sp>
    <dsp:sp modelId="{D4DAE759-E41D-4962-A456-C7FE57CD7C39}">
      <dsp:nvSpPr>
        <dsp:cNvPr id="0" name=""/>
        <dsp:cNvSpPr/>
      </dsp:nvSpPr>
      <dsp:spPr>
        <a:xfrm>
          <a:off x="3711915" y="3700901"/>
          <a:ext cx="927780" cy="832827"/>
        </a:xfrm>
        <a:prstGeom prst="rect">
          <a:avLst/>
        </a:prstGeom>
        <a:solidFill>
          <a:schemeClr val="accent2">
            <a:tint val="40000"/>
            <a:alpha val="90000"/>
            <a:hueOff val="1086513"/>
            <a:satOff val="-3142"/>
            <a:lumOff val="-67"/>
            <a:alphaOff val="0"/>
          </a:schemeClr>
        </a:solidFill>
        <a:ln w="9525" cap="rnd" cmpd="sng" algn="ctr">
          <a:solidFill>
            <a:schemeClr val="accent2">
              <a:tint val="40000"/>
              <a:alpha val="90000"/>
              <a:hueOff val="1086513"/>
              <a:satOff val="-3142"/>
              <a:lumOff val="-6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b="0" i="0" kern="1200"/>
            <a:t>Leopard</a:t>
          </a:r>
          <a:endParaRPr lang="en-US" sz="1200" kern="1200"/>
        </a:p>
      </dsp:txBody>
      <dsp:txXfrm>
        <a:off x="3711915" y="3700901"/>
        <a:ext cx="927780" cy="832827"/>
      </dsp:txXfrm>
    </dsp:sp>
    <dsp:sp modelId="{244EE94A-F53D-46AA-993F-B584D91CC973}">
      <dsp:nvSpPr>
        <dsp:cNvPr id="0" name=""/>
        <dsp:cNvSpPr/>
      </dsp:nvSpPr>
      <dsp:spPr>
        <a:xfrm>
          <a:off x="4639695" y="3700901"/>
          <a:ext cx="927780" cy="832827"/>
        </a:xfrm>
        <a:prstGeom prst="rect">
          <a:avLst/>
        </a:prstGeom>
        <a:solidFill>
          <a:schemeClr val="accent2">
            <a:tint val="40000"/>
            <a:alpha val="90000"/>
            <a:hueOff val="1358141"/>
            <a:satOff val="-3927"/>
            <a:lumOff val="-83"/>
            <a:alphaOff val="0"/>
          </a:schemeClr>
        </a:solidFill>
        <a:ln w="9525" cap="rnd" cmpd="sng" algn="ctr">
          <a:solidFill>
            <a:schemeClr val="accent2">
              <a:tint val="40000"/>
              <a:alpha val="90000"/>
              <a:hueOff val="1358141"/>
              <a:satOff val="-3927"/>
              <a:lumOff val="-8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b="0" i="0" kern="1200"/>
            <a:t>Monkey Prosimian</a:t>
          </a:r>
          <a:endParaRPr lang="en-US" sz="1200" kern="1200"/>
        </a:p>
      </dsp:txBody>
      <dsp:txXfrm>
        <a:off x="4639695" y="3700901"/>
        <a:ext cx="927780" cy="832827"/>
      </dsp:txXfrm>
    </dsp:sp>
    <dsp:sp modelId="{21720D5C-2244-4FDB-873E-1639AA5B656D}">
      <dsp:nvSpPr>
        <dsp:cNvPr id="0" name=""/>
        <dsp:cNvSpPr/>
      </dsp:nvSpPr>
      <dsp:spPr>
        <a:xfrm>
          <a:off x="5567476" y="3700901"/>
          <a:ext cx="927780" cy="832827"/>
        </a:xfrm>
        <a:prstGeom prst="rect">
          <a:avLst/>
        </a:prstGeom>
        <a:solidFill>
          <a:schemeClr val="accent2">
            <a:tint val="40000"/>
            <a:alpha val="90000"/>
            <a:hueOff val="1629769"/>
            <a:satOff val="-4713"/>
            <a:lumOff val="-100"/>
            <a:alphaOff val="0"/>
          </a:schemeClr>
        </a:solidFill>
        <a:ln w="9525" cap="rnd" cmpd="sng" algn="ctr">
          <a:solidFill>
            <a:schemeClr val="accent2">
              <a:tint val="40000"/>
              <a:alpha val="90000"/>
              <a:hueOff val="1629769"/>
              <a:satOff val="-4713"/>
              <a:lumOff val="-1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b="0" i="0" kern="1200"/>
            <a:t>Rodent</a:t>
          </a:r>
          <a:endParaRPr lang="en-US" sz="1200" kern="1200"/>
        </a:p>
      </dsp:txBody>
      <dsp:txXfrm>
        <a:off x="5567476" y="3700901"/>
        <a:ext cx="927780" cy="832827"/>
      </dsp:txXfrm>
    </dsp:sp>
    <dsp:sp modelId="{61AEB2D0-0BF7-40AD-96ED-789249A587A1}">
      <dsp:nvSpPr>
        <dsp:cNvPr id="0" name=""/>
        <dsp:cNvSpPr/>
      </dsp:nvSpPr>
      <dsp:spPr>
        <a:xfrm rot="10800000">
          <a:off x="0" y="2061"/>
          <a:ext cx="6496050" cy="2784539"/>
        </a:xfrm>
        <a:prstGeom prst="upArrowCallou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0" i="0" kern="1200"/>
            <a:t>Our aim is to develop a model capable of classifying images into one of seven specified species categories or as containing no animals. </a:t>
          </a:r>
          <a:endParaRPr lang="en-US" sz="2500" kern="1200"/>
        </a:p>
      </dsp:txBody>
      <dsp:txXfrm rot="10800000">
        <a:off x="0" y="2061"/>
        <a:ext cx="6496050" cy="180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8A22B-AD8B-4966-90A1-3E3B1F9B5386}">
      <dsp:nvSpPr>
        <dsp:cNvPr id="0" name=""/>
        <dsp:cNvSpPr/>
      </dsp:nvSpPr>
      <dsp:spPr>
        <a:xfrm>
          <a:off x="2322550" y="692712"/>
          <a:ext cx="503501" cy="91440"/>
        </a:xfrm>
        <a:custGeom>
          <a:avLst/>
          <a:gdLst/>
          <a:ahLst/>
          <a:cxnLst/>
          <a:rect l="0" t="0" r="0" b="0"/>
          <a:pathLst>
            <a:path>
              <a:moveTo>
                <a:pt x="0" y="45720"/>
              </a:moveTo>
              <a:lnTo>
                <a:pt x="503501"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0948" y="735762"/>
        <a:ext cx="26705" cy="5341"/>
      </dsp:txXfrm>
    </dsp:sp>
    <dsp:sp modelId="{F937A7EF-02DD-4EDD-B602-D2AD6DB64BC9}">
      <dsp:nvSpPr>
        <dsp:cNvPr id="0" name=""/>
        <dsp:cNvSpPr/>
      </dsp:nvSpPr>
      <dsp:spPr>
        <a:xfrm>
          <a:off x="2167" y="41778"/>
          <a:ext cx="2322182" cy="139330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a:t>Convert images to a specific resolution (224x224)</a:t>
          </a:r>
        </a:p>
      </dsp:txBody>
      <dsp:txXfrm>
        <a:off x="2167" y="41778"/>
        <a:ext cx="2322182" cy="1393309"/>
      </dsp:txXfrm>
    </dsp:sp>
    <dsp:sp modelId="{88547ABB-435F-40FA-BEF9-FE2BABB296E3}">
      <dsp:nvSpPr>
        <dsp:cNvPr id="0" name=""/>
        <dsp:cNvSpPr/>
      </dsp:nvSpPr>
      <dsp:spPr>
        <a:xfrm>
          <a:off x="5178834" y="692712"/>
          <a:ext cx="503501" cy="91440"/>
        </a:xfrm>
        <a:custGeom>
          <a:avLst/>
          <a:gdLst/>
          <a:ahLst/>
          <a:cxnLst/>
          <a:rect l="0" t="0" r="0" b="0"/>
          <a:pathLst>
            <a:path>
              <a:moveTo>
                <a:pt x="0" y="45720"/>
              </a:moveTo>
              <a:lnTo>
                <a:pt x="503501"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7232" y="735762"/>
        <a:ext cx="26705" cy="5341"/>
      </dsp:txXfrm>
    </dsp:sp>
    <dsp:sp modelId="{2D4E59F6-1F79-432B-BF17-95E801ADF211}">
      <dsp:nvSpPr>
        <dsp:cNvPr id="0" name=""/>
        <dsp:cNvSpPr/>
      </dsp:nvSpPr>
      <dsp:spPr>
        <a:xfrm>
          <a:off x="2858451" y="41778"/>
          <a:ext cx="2322182" cy="139330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a:t>Convert these images into matrix </a:t>
          </a:r>
        </a:p>
      </dsp:txBody>
      <dsp:txXfrm>
        <a:off x="2858451" y="41778"/>
        <a:ext cx="2322182" cy="1393309"/>
      </dsp:txXfrm>
    </dsp:sp>
    <dsp:sp modelId="{23095651-0C4D-4945-A423-A27C5BA66260}">
      <dsp:nvSpPr>
        <dsp:cNvPr id="0" name=""/>
        <dsp:cNvSpPr/>
      </dsp:nvSpPr>
      <dsp:spPr>
        <a:xfrm>
          <a:off x="8035118" y="692712"/>
          <a:ext cx="503501" cy="91440"/>
        </a:xfrm>
        <a:custGeom>
          <a:avLst/>
          <a:gdLst/>
          <a:ahLst/>
          <a:cxnLst/>
          <a:rect l="0" t="0" r="0" b="0"/>
          <a:pathLst>
            <a:path>
              <a:moveTo>
                <a:pt x="0" y="45720"/>
              </a:moveTo>
              <a:lnTo>
                <a:pt x="503501"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73516" y="735762"/>
        <a:ext cx="26705" cy="5341"/>
      </dsp:txXfrm>
    </dsp:sp>
    <dsp:sp modelId="{1A21C200-88F1-437A-8610-60100674368C}">
      <dsp:nvSpPr>
        <dsp:cNvPr id="0" name=""/>
        <dsp:cNvSpPr/>
      </dsp:nvSpPr>
      <dsp:spPr>
        <a:xfrm>
          <a:off x="5714735" y="41778"/>
          <a:ext cx="2322182" cy="139330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a:t>Split our data into training, validation and test set</a:t>
          </a:r>
        </a:p>
      </dsp:txBody>
      <dsp:txXfrm>
        <a:off x="5714735" y="41778"/>
        <a:ext cx="2322182" cy="1393309"/>
      </dsp:txXfrm>
    </dsp:sp>
    <dsp:sp modelId="{90858B14-4D6A-40D1-898A-5C97144D015E}">
      <dsp:nvSpPr>
        <dsp:cNvPr id="0" name=""/>
        <dsp:cNvSpPr/>
      </dsp:nvSpPr>
      <dsp:spPr>
        <a:xfrm>
          <a:off x="1163258" y="1433287"/>
          <a:ext cx="8568852" cy="503501"/>
        </a:xfrm>
        <a:custGeom>
          <a:avLst/>
          <a:gdLst/>
          <a:ahLst/>
          <a:cxnLst/>
          <a:rect l="0" t="0" r="0" b="0"/>
          <a:pathLst>
            <a:path>
              <a:moveTo>
                <a:pt x="8568852" y="0"/>
              </a:moveTo>
              <a:lnTo>
                <a:pt x="8568852" y="268850"/>
              </a:lnTo>
              <a:lnTo>
                <a:pt x="0" y="268850"/>
              </a:lnTo>
              <a:lnTo>
                <a:pt x="0" y="503501"/>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047" y="1682367"/>
        <a:ext cx="429274" cy="5341"/>
      </dsp:txXfrm>
    </dsp:sp>
    <dsp:sp modelId="{5DF771AD-2207-4352-9EAB-47DC78EC01A7}">
      <dsp:nvSpPr>
        <dsp:cNvPr id="0" name=""/>
        <dsp:cNvSpPr/>
      </dsp:nvSpPr>
      <dsp:spPr>
        <a:xfrm>
          <a:off x="8571019" y="41778"/>
          <a:ext cx="2322182" cy="139330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a:t>Select appropriate model to categorize like convolutional neural network (CNN)</a:t>
          </a:r>
        </a:p>
      </dsp:txBody>
      <dsp:txXfrm>
        <a:off x="8571019" y="41778"/>
        <a:ext cx="2322182" cy="1393309"/>
      </dsp:txXfrm>
    </dsp:sp>
    <dsp:sp modelId="{8ECB4731-F941-4CB8-BD54-808CB7B5D30D}">
      <dsp:nvSpPr>
        <dsp:cNvPr id="0" name=""/>
        <dsp:cNvSpPr/>
      </dsp:nvSpPr>
      <dsp:spPr>
        <a:xfrm>
          <a:off x="2322550" y="2620124"/>
          <a:ext cx="503501" cy="91440"/>
        </a:xfrm>
        <a:custGeom>
          <a:avLst/>
          <a:gdLst/>
          <a:ahLst/>
          <a:cxnLst/>
          <a:rect l="0" t="0" r="0" b="0"/>
          <a:pathLst>
            <a:path>
              <a:moveTo>
                <a:pt x="0" y="45720"/>
              </a:moveTo>
              <a:lnTo>
                <a:pt x="503501"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0948" y="2663173"/>
        <a:ext cx="26705" cy="5341"/>
      </dsp:txXfrm>
    </dsp:sp>
    <dsp:sp modelId="{E733622C-B67E-4C5B-AC6C-03D0F1AB8CD3}">
      <dsp:nvSpPr>
        <dsp:cNvPr id="0" name=""/>
        <dsp:cNvSpPr/>
      </dsp:nvSpPr>
      <dsp:spPr>
        <a:xfrm>
          <a:off x="2167" y="1969189"/>
          <a:ext cx="2322182" cy="139330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a:t>Train the model and check for accuracy</a:t>
          </a:r>
        </a:p>
      </dsp:txBody>
      <dsp:txXfrm>
        <a:off x="2167" y="1969189"/>
        <a:ext cx="2322182" cy="1393309"/>
      </dsp:txXfrm>
    </dsp:sp>
    <dsp:sp modelId="{AA79FFAA-A30E-4DF1-B05A-D43697DA64B2}">
      <dsp:nvSpPr>
        <dsp:cNvPr id="0" name=""/>
        <dsp:cNvSpPr/>
      </dsp:nvSpPr>
      <dsp:spPr>
        <a:xfrm>
          <a:off x="5178834" y="2620124"/>
          <a:ext cx="503501" cy="91440"/>
        </a:xfrm>
        <a:custGeom>
          <a:avLst/>
          <a:gdLst/>
          <a:ahLst/>
          <a:cxnLst/>
          <a:rect l="0" t="0" r="0" b="0"/>
          <a:pathLst>
            <a:path>
              <a:moveTo>
                <a:pt x="0" y="45720"/>
              </a:moveTo>
              <a:lnTo>
                <a:pt x="503501"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7232" y="2663173"/>
        <a:ext cx="26705" cy="5341"/>
      </dsp:txXfrm>
    </dsp:sp>
    <dsp:sp modelId="{647CF013-B7A1-4B3A-AD06-17DB2D323A4E}">
      <dsp:nvSpPr>
        <dsp:cNvPr id="0" name=""/>
        <dsp:cNvSpPr/>
      </dsp:nvSpPr>
      <dsp:spPr>
        <a:xfrm>
          <a:off x="2858451" y="1969189"/>
          <a:ext cx="2322182" cy="139330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a:t>Once training is done, generate predictions for validation set and modify parameters if there is overfitting or underfitting</a:t>
          </a:r>
        </a:p>
      </dsp:txBody>
      <dsp:txXfrm>
        <a:off x="2858451" y="1969189"/>
        <a:ext cx="2322182" cy="1393309"/>
      </dsp:txXfrm>
    </dsp:sp>
    <dsp:sp modelId="{7ABD3942-EBA4-4C26-9EC3-0DEC58B8E7C4}">
      <dsp:nvSpPr>
        <dsp:cNvPr id="0" name=""/>
        <dsp:cNvSpPr/>
      </dsp:nvSpPr>
      <dsp:spPr>
        <a:xfrm>
          <a:off x="5714735" y="1969189"/>
          <a:ext cx="2322182" cy="139330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a:t>Once all Modifications are done, run our model over test set to get final accuracy</a:t>
          </a:r>
        </a:p>
      </dsp:txBody>
      <dsp:txXfrm>
        <a:off x="5714735" y="1969189"/>
        <a:ext cx="2322182" cy="1393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E62FB-DF1A-45F2-9851-F5D1542D5B20}">
      <dsp:nvSpPr>
        <dsp:cNvPr id="0" name=""/>
        <dsp:cNvSpPr/>
      </dsp:nvSpPr>
      <dsp:spPr>
        <a:xfrm>
          <a:off x="2322550" y="692712"/>
          <a:ext cx="503501" cy="91440"/>
        </a:xfrm>
        <a:custGeom>
          <a:avLst/>
          <a:gdLst/>
          <a:ahLst/>
          <a:cxnLst/>
          <a:rect l="0" t="0" r="0" b="0"/>
          <a:pathLst>
            <a:path>
              <a:moveTo>
                <a:pt x="0" y="45720"/>
              </a:moveTo>
              <a:lnTo>
                <a:pt x="503501"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0948" y="735762"/>
        <a:ext cx="26705" cy="5341"/>
      </dsp:txXfrm>
    </dsp:sp>
    <dsp:sp modelId="{17A141C8-5C86-4815-AF1A-D047D7EA09E9}">
      <dsp:nvSpPr>
        <dsp:cNvPr id="0" name=""/>
        <dsp:cNvSpPr/>
      </dsp:nvSpPr>
      <dsp:spPr>
        <a:xfrm>
          <a:off x="2167" y="41778"/>
          <a:ext cx="2322182" cy="13933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a:t>Convert images to a specific resolution (224x224)</a:t>
          </a:r>
        </a:p>
      </dsp:txBody>
      <dsp:txXfrm>
        <a:off x="2167" y="41778"/>
        <a:ext cx="2322182" cy="1393309"/>
      </dsp:txXfrm>
    </dsp:sp>
    <dsp:sp modelId="{12D828AB-CB35-4DC9-93CD-086629D6CDA1}">
      <dsp:nvSpPr>
        <dsp:cNvPr id="0" name=""/>
        <dsp:cNvSpPr/>
      </dsp:nvSpPr>
      <dsp:spPr>
        <a:xfrm>
          <a:off x="5178834" y="692712"/>
          <a:ext cx="503501" cy="91440"/>
        </a:xfrm>
        <a:custGeom>
          <a:avLst/>
          <a:gdLst/>
          <a:ahLst/>
          <a:cxnLst/>
          <a:rect l="0" t="0" r="0" b="0"/>
          <a:pathLst>
            <a:path>
              <a:moveTo>
                <a:pt x="0" y="45720"/>
              </a:moveTo>
              <a:lnTo>
                <a:pt x="503501"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7232" y="735762"/>
        <a:ext cx="26705" cy="5341"/>
      </dsp:txXfrm>
    </dsp:sp>
    <dsp:sp modelId="{5AEBD2A1-D8B5-4930-AE43-18D01130DD59}">
      <dsp:nvSpPr>
        <dsp:cNvPr id="0" name=""/>
        <dsp:cNvSpPr/>
      </dsp:nvSpPr>
      <dsp:spPr>
        <a:xfrm>
          <a:off x="2858451" y="41778"/>
          <a:ext cx="2322182" cy="13933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dirty="0"/>
            <a:t>Convert these images into cv2 matrix </a:t>
          </a:r>
        </a:p>
      </dsp:txBody>
      <dsp:txXfrm>
        <a:off x="2858451" y="41778"/>
        <a:ext cx="2322182" cy="1393309"/>
      </dsp:txXfrm>
    </dsp:sp>
    <dsp:sp modelId="{01E5029F-7C34-4418-93B5-EBFF94D0AA4B}">
      <dsp:nvSpPr>
        <dsp:cNvPr id="0" name=""/>
        <dsp:cNvSpPr/>
      </dsp:nvSpPr>
      <dsp:spPr>
        <a:xfrm>
          <a:off x="8035118" y="692712"/>
          <a:ext cx="503501" cy="91440"/>
        </a:xfrm>
        <a:custGeom>
          <a:avLst/>
          <a:gdLst/>
          <a:ahLst/>
          <a:cxnLst/>
          <a:rect l="0" t="0" r="0" b="0"/>
          <a:pathLst>
            <a:path>
              <a:moveTo>
                <a:pt x="0" y="45720"/>
              </a:moveTo>
              <a:lnTo>
                <a:pt x="503501"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8273516" y="735762"/>
        <a:ext cx="26705" cy="5341"/>
      </dsp:txXfrm>
    </dsp:sp>
    <dsp:sp modelId="{8EEBF86B-9209-4E6D-A4C0-E7D236035194}">
      <dsp:nvSpPr>
        <dsp:cNvPr id="0" name=""/>
        <dsp:cNvSpPr/>
      </dsp:nvSpPr>
      <dsp:spPr>
        <a:xfrm>
          <a:off x="5714735" y="41778"/>
          <a:ext cx="2322182" cy="13933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dirty="0"/>
            <a:t>Split our data into training, validation and test set</a:t>
          </a:r>
        </a:p>
      </dsp:txBody>
      <dsp:txXfrm>
        <a:off x="5714735" y="41778"/>
        <a:ext cx="2322182" cy="1393309"/>
      </dsp:txXfrm>
    </dsp:sp>
    <dsp:sp modelId="{6EEF8174-2291-4ACA-BDBC-37BECE53A218}">
      <dsp:nvSpPr>
        <dsp:cNvPr id="0" name=""/>
        <dsp:cNvSpPr/>
      </dsp:nvSpPr>
      <dsp:spPr>
        <a:xfrm>
          <a:off x="1163258" y="1433287"/>
          <a:ext cx="8568852" cy="503501"/>
        </a:xfrm>
        <a:custGeom>
          <a:avLst/>
          <a:gdLst/>
          <a:ahLst/>
          <a:cxnLst/>
          <a:rect l="0" t="0" r="0" b="0"/>
          <a:pathLst>
            <a:path>
              <a:moveTo>
                <a:pt x="8568852" y="0"/>
              </a:moveTo>
              <a:lnTo>
                <a:pt x="8568852" y="268850"/>
              </a:lnTo>
              <a:lnTo>
                <a:pt x="0" y="268850"/>
              </a:lnTo>
              <a:lnTo>
                <a:pt x="0" y="503501"/>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3047" y="1682367"/>
        <a:ext cx="429274" cy="5341"/>
      </dsp:txXfrm>
    </dsp:sp>
    <dsp:sp modelId="{DCC3C131-E2A6-4B14-92E1-928961FB0259}">
      <dsp:nvSpPr>
        <dsp:cNvPr id="0" name=""/>
        <dsp:cNvSpPr/>
      </dsp:nvSpPr>
      <dsp:spPr>
        <a:xfrm>
          <a:off x="8571019" y="41778"/>
          <a:ext cx="2322182" cy="13933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33400">
            <a:lnSpc>
              <a:spcPct val="90000"/>
            </a:lnSpc>
            <a:spcBef>
              <a:spcPct val="0"/>
            </a:spcBef>
            <a:spcAft>
              <a:spcPct val="35000"/>
            </a:spcAft>
            <a:buNone/>
          </a:pPr>
          <a:r>
            <a:rPr lang="en-IN" sz="1200" kern="1200" dirty="0"/>
            <a:t>Train the Data on the below 3 Models</a:t>
          </a:r>
        </a:p>
        <a:p>
          <a:pPr marL="0" lvl="0" indent="0" algn="l" defTabSz="533400">
            <a:lnSpc>
              <a:spcPct val="90000"/>
            </a:lnSpc>
            <a:spcBef>
              <a:spcPct val="0"/>
            </a:spcBef>
            <a:spcAft>
              <a:spcPct val="35000"/>
            </a:spcAft>
            <a:buNone/>
          </a:pPr>
          <a:r>
            <a:rPr lang="en-IN" sz="900" kern="1200" dirty="0"/>
            <a:t>1. 2 CNN Layers and 1 Dense Layer.</a:t>
          </a:r>
        </a:p>
        <a:p>
          <a:pPr marL="0" lvl="0" indent="0" algn="l" defTabSz="533400">
            <a:lnSpc>
              <a:spcPct val="90000"/>
            </a:lnSpc>
            <a:spcBef>
              <a:spcPct val="0"/>
            </a:spcBef>
            <a:spcAft>
              <a:spcPct val="35000"/>
            </a:spcAft>
            <a:buNone/>
          </a:pPr>
          <a:r>
            <a:rPr lang="en-IN" sz="900" kern="1200" dirty="0"/>
            <a:t>2. 2 CNN Layers and 2 Dense Layers.</a:t>
          </a:r>
        </a:p>
        <a:p>
          <a:pPr marL="0" lvl="0" indent="0" algn="l" defTabSz="533400">
            <a:lnSpc>
              <a:spcPct val="90000"/>
            </a:lnSpc>
            <a:spcBef>
              <a:spcPct val="0"/>
            </a:spcBef>
            <a:spcAft>
              <a:spcPct val="35000"/>
            </a:spcAft>
            <a:buNone/>
          </a:pPr>
          <a:r>
            <a:rPr lang="en-IN" sz="900" kern="1200" dirty="0"/>
            <a:t>3. Using Transfer learning from Image net.</a:t>
          </a:r>
          <a:endParaRPr lang="en-US" sz="900" kern="1200" dirty="0"/>
        </a:p>
      </dsp:txBody>
      <dsp:txXfrm>
        <a:off x="8571019" y="41778"/>
        <a:ext cx="2322182" cy="1393309"/>
      </dsp:txXfrm>
    </dsp:sp>
    <dsp:sp modelId="{B8D56C2C-BF52-4657-AD28-A2B845C2A00D}">
      <dsp:nvSpPr>
        <dsp:cNvPr id="0" name=""/>
        <dsp:cNvSpPr/>
      </dsp:nvSpPr>
      <dsp:spPr>
        <a:xfrm>
          <a:off x="2322550" y="2620124"/>
          <a:ext cx="503501" cy="91440"/>
        </a:xfrm>
        <a:custGeom>
          <a:avLst/>
          <a:gdLst/>
          <a:ahLst/>
          <a:cxnLst/>
          <a:rect l="0" t="0" r="0" b="0"/>
          <a:pathLst>
            <a:path>
              <a:moveTo>
                <a:pt x="0" y="45720"/>
              </a:moveTo>
              <a:lnTo>
                <a:pt x="503501"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0948" y="2663173"/>
        <a:ext cx="26705" cy="5341"/>
      </dsp:txXfrm>
    </dsp:sp>
    <dsp:sp modelId="{FC841859-8F53-44DD-9D4F-37E399AB1C1F}">
      <dsp:nvSpPr>
        <dsp:cNvPr id="0" name=""/>
        <dsp:cNvSpPr/>
      </dsp:nvSpPr>
      <dsp:spPr>
        <a:xfrm>
          <a:off x="2167" y="1969189"/>
          <a:ext cx="2322182" cy="13933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IN" sz="1300" kern="1200" dirty="0"/>
            <a:t>Evaluate</a:t>
          </a:r>
          <a:r>
            <a:rPr lang="en-IN" sz="1300" kern="1200" baseline="0" dirty="0"/>
            <a:t> accuracy of each model and choose the best approach </a:t>
          </a:r>
          <a:endParaRPr lang="en-US" sz="1300" kern="1200" dirty="0"/>
        </a:p>
      </dsp:txBody>
      <dsp:txXfrm>
        <a:off x="2167" y="1969189"/>
        <a:ext cx="2322182" cy="1393309"/>
      </dsp:txXfrm>
    </dsp:sp>
    <dsp:sp modelId="{F7A6D1AC-D611-4B49-AC76-2BB503778FC8}">
      <dsp:nvSpPr>
        <dsp:cNvPr id="0" name=""/>
        <dsp:cNvSpPr/>
      </dsp:nvSpPr>
      <dsp:spPr>
        <a:xfrm>
          <a:off x="5178834" y="2620124"/>
          <a:ext cx="503501" cy="91440"/>
        </a:xfrm>
        <a:custGeom>
          <a:avLst/>
          <a:gdLst/>
          <a:ahLst/>
          <a:cxnLst/>
          <a:rect l="0" t="0" r="0" b="0"/>
          <a:pathLst>
            <a:path>
              <a:moveTo>
                <a:pt x="0" y="45720"/>
              </a:moveTo>
              <a:lnTo>
                <a:pt x="503501"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7232" y="2663173"/>
        <a:ext cx="26705" cy="5341"/>
      </dsp:txXfrm>
    </dsp:sp>
    <dsp:sp modelId="{D8A22F20-18AF-47B1-8FA2-94591689CF5C}">
      <dsp:nvSpPr>
        <dsp:cNvPr id="0" name=""/>
        <dsp:cNvSpPr/>
      </dsp:nvSpPr>
      <dsp:spPr>
        <a:xfrm>
          <a:off x="2858451" y="1969189"/>
          <a:ext cx="2322182" cy="13933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dirty="0"/>
            <a:t>After choosing the best model, generate predictions for validation set and modify parameters if there is overfitting or underfitting</a:t>
          </a:r>
        </a:p>
      </dsp:txBody>
      <dsp:txXfrm>
        <a:off x="2858451" y="1969189"/>
        <a:ext cx="2322182" cy="1393309"/>
      </dsp:txXfrm>
    </dsp:sp>
    <dsp:sp modelId="{B4C16A84-8A78-4382-9721-4284E82E4833}">
      <dsp:nvSpPr>
        <dsp:cNvPr id="0" name=""/>
        <dsp:cNvSpPr/>
      </dsp:nvSpPr>
      <dsp:spPr>
        <a:xfrm>
          <a:off x="5714735" y="1969189"/>
          <a:ext cx="2322182" cy="139330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89" tIns="119441" rIns="113789" bIns="119441" numCol="1" spcCol="1270" anchor="ctr" anchorCtr="0">
          <a:noAutofit/>
        </a:bodyPr>
        <a:lstStyle/>
        <a:p>
          <a:pPr marL="0" lvl="0" indent="0" algn="ctr" defTabSz="577850">
            <a:lnSpc>
              <a:spcPct val="90000"/>
            </a:lnSpc>
            <a:spcBef>
              <a:spcPct val="0"/>
            </a:spcBef>
            <a:spcAft>
              <a:spcPct val="35000"/>
            </a:spcAft>
            <a:buNone/>
          </a:pPr>
          <a:r>
            <a:rPr lang="en-US" sz="1300" kern="1200" dirty="0"/>
            <a:t>Once all Modifications are done, run our model over test set to get final accuracy</a:t>
          </a:r>
        </a:p>
      </dsp:txBody>
      <dsp:txXfrm>
        <a:off x="5714735" y="1969189"/>
        <a:ext cx="2322182" cy="13933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8B860-B5E5-4A31-8C12-CA810C3CFACE}">
      <dsp:nvSpPr>
        <dsp:cNvPr id="0" name=""/>
        <dsp:cNvSpPr/>
      </dsp:nvSpPr>
      <dsp:spPr>
        <a:xfrm>
          <a:off x="4132" y="582665"/>
          <a:ext cx="1806939" cy="108416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a:t>1</a:t>
          </a:r>
          <a:r>
            <a:rPr lang="en-IN" sz="1000" b="0" i="0" kern="1200" baseline="30000"/>
            <a:t>st</a:t>
          </a:r>
          <a:r>
            <a:rPr lang="en-IN" sz="1000" b="0" i="0" kern="1200"/>
            <a:t> Input Convolution layer uses a 3x3 filter matrix for pattern recognition to obtain an activation map. This layer contains 32 Neurons.</a:t>
          </a:r>
          <a:endParaRPr lang="en-US" sz="1000" kern="1200"/>
        </a:p>
      </dsp:txBody>
      <dsp:txXfrm>
        <a:off x="35886" y="614419"/>
        <a:ext cx="1743431" cy="1020655"/>
      </dsp:txXfrm>
    </dsp:sp>
    <dsp:sp modelId="{44AAC656-83FD-4214-93F0-82026971B27B}">
      <dsp:nvSpPr>
        <dsp:cNvPr id="0" name=""/>
        <dsp:cNvSpPr/>
      </dsp:nvSpPr>
      <dsp:spPr>
        <a:xfrm>
          <a:off x="1970083" y="900686"/>
          <a:ext cx="383071" cy="44812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970083" y="990310"/>
        <a:ext cx="268150" cy="268873"/>
      </dsp:txXfrm>
    </dsp:sp>
    <dsp:sp modelId="{D60497E7-3C19-4487-A9A1-B8E6D4AAE4FD}">
      <dsp:nvSpPr>
        <dsp:cNvPr id="0" name=""/>
        <dsp:cNvSpPr/>
      </dsp:nvSpPr>
      <dsp:spPr>
        <a:xfrm>
          <a:off x="2533848" y="582665"/>
          <a:ext cx="1806939" cy="108416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a:t>The output of this is used as input to a 2x2 Pooling layer to reduce the spacial size of the input.</a:t>
          </a:r>
          <a:endParaRPr lang="en-US" sz="1000" kern="1200"/>
        </a:p>
      </dsp:txBody>
      <dsp:txXfrm>
        <a:off x="2565602" y="614419"/>
        <a:ext cx="1743431" cy="1020655"/>
      </dsp:txXfrm>
    </dsp:sp>
    <dsp:sp modelId="{2A47E6A1-1C04-4B2A-A0CA-91AC8883213C}">
      <dsp:nvSpPr>
        <dsp:cNvPr id="0" name=""/>
        <dsp:cNvSpPr/>
      </dsp:nvSpPr>
      <dsp:spPr>
        <a:xfrm>
          <a:off x="4499798" y="900686"/>
          <a:ext cx="383071" cy="44812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499798" y="990310"/>
        <a:ext cx="268150" cy="268873"/>
      </dsp:txXfrm>
    </dsp:sp>
    <dsp:sp modelId="{8B991125-AD65-4DB3-B3F5-130DE6CBAA60}">
      <dsp:nvSpPr>
        <dsp:cNvPr id="0" name=""/>
        <dsp:cNvSpPr/>
      </dsp:nvSpPr>
      <dsp:spPr>
        <a:xfrm>
          <a:off x="5063563" y="582665"/>
          <a:ext cx="1806939" cy="108416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2</a:t>
          </a:r>
          <a:r>
            <a:rPr lang="en-US" sz="1000" b="0" i="0" kern="1200" baseline="30000"/>
            <a:t>nd</a:t>
          </a:r>
          <a:r>
            <a:rPr lang="en-US" sz="1000" b="0" i="0" kern="1200"/>
            <a:t> Convolution Layer uses a 3x3 filter matrix who’s functionality is the same as the 1</a:t>
          </a:r>
          <a:r>
            <a:rPr lang="en-US" sz="1000" b="0" i="0" kern="1200" baseline="30000"/>
            <a:t>st</a:t>
          </a:r>
          <a:r>
            <a:rPr lang="en-US" sz="1000" b="0" i="0" kern="1200"/>
            <a:t> </a:t>
          </a:r>
          <a:r>
            <a:rPr lang="en-IN" sz="1000" b="0" i="0" kern="1200"/>
            <a:t>Convolution layer. This layer contains 64 Neurons.</a:t>
          </a:r>
          <a:endParaRPr lang="en-US" sz="1000" kern="1200"/>
        </a:p>
      </dsp:txBody>
      <dsp:txXfrm>
        <a:off x="5095317" y="614419"/>
        <a:ext cx="1743431" cy="1020655"/>
      </dsp:txXfrm>
    </dsp:sp>
    <dsp:sp modelId="{C4983674-22E8-4116-8A92-359C959E60BA}">
      <dsp:nvSpPr>
        <dsp:cNvPr id="0" name=""/>
        <dsp:cNvSpPr/>
      </dsp:nvSpPr>
      <dsp:spPr>
        <a:xfrm>
          <a:off x="7029514" y="900686"/>
          <a:ext cx="383071" cy="44812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029514" y="990310"/>
        <a:ext cx="268150" cy="268873"/>
      </dsp:txXfrm>
    </dsp:sp>
    <dsp:sp modelId="{EA0E240F-8717-42B3-B12D-91C6E5ECFAFA}">
      <dsp:nvSpPr>
        <dsp:cNvPr id="0" name=""/>
        <dsp:cNvSpPr/>
      </dsp:nvSpPr>
      <dsp:spPr>
        <a:xfrm>
          <a:off x="7593279" y="582665"/>
          <a:ext cx="1806939" cy="1084163"/>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Similar as above 2x2 Pooling layer is used.</a:t>
          </a:r>
          <a:endParaRPr lang="en-US" sz="1000" kern="1200"/>
        </a:p>
      </dsp:txBody>
      <dsp:txXfrm>
        <a:off x="7625033" y="614419"/>
        <a:ext cx="1743431" cy="1020655"/>
      </dsp:txXfrm>
    </dsp:sp>
    <dsp:sp modelId="{833DAA76-F3DB-49FF-A826-06BC11ACB07C}">
      <dsp:nvSpPr>
        <dsp:cNvPr id="0" name=""/>
        <dsp:cNvSpPr/>
      </dsp:nvSpPr>
      <dsp:spPr>
        <a:xfrm rot="5400000">
          <a:off x="8305213" y="1793314"/>
          <a:ext cx="383071" cy="44812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8362313" y="1825839"/>
        <a:ext cx="268873" cy="268150"/>
      </dsp:txXfrm>
    </dsp:sp>
    <dsp:sp modelId="{2286BD12-1E83-4C36-B4FC-8D500B7E28F1}">
      <dsp:nvSpPr>
        <dsp:cNvPr id="0" name=""/>
        <dsp:cNvSpPr/>
      </dsp:nvSpPr>
      <dsp:spPr>
        <a:xfrm>
          <a:off x="7593279" y="2389604"/>
          <a:ext cx="1806939" cy="1084163"/>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We use a flattening layer to convert the data into a 1D array.</a:t>
          </a:r>
          <a:endParaRPr lang="en-US" sz="1000" kern="1200"/>
        </a:p>
      </dsp:txBody>
      <dsp:txXfrm>
        <a:off x="7625033" y="2421358"/>
        <a:ext cx="1743431" cy="1020655"/>
      </dsp:txXfrm>
    </dsp:sp>
    <dsp:sp modelId="{A8525D22-6B0E-4466-8741-9ADBE7BD32A3}">
      <dsp:nvSpPr>
        <dsp:cNvPr id="0" name=""/>
        <dsp:cNvSpPr/>
      </dsp:nvSpPr>
      <dsp:spPr>
        <a:xfrm rot="10800000">
          <a:off x="7051197" y="2707626"/>
          <a:ext cx="383071" cy="44812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166118" y="2797250"/>
        <a:ext cx="268150" cy="268873"/>
      </dsp:txXfrm>
    </dsp:sp>
    <dsp:sp modelId="{09D7D55C-37F6-410F-9651-5E3334270A06}">
      <dsp:nvSpPr>
        <dsp:cNvPr id="0" name=""/>
        <dsp:cNvSpPr/>
      </dsp:nvSpPr>
      <dsp:spPr>
        <a:xfrm>
          <a:off x="5063563" y="2389604"/>
          <a:ext cx="1806939" cy="108416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This 1D array is then sent to a Dense Layer with 128 Neurons with </a:t>
          </a:r>
          <a:r>
            <a:rPr lang="en-US" sz="1000" b="1" i="0" kern="1200"/>
            <a:t>“Relu”</a:t>
          </a:r>
          <a:r>
            <a:rPr lang="en-US" sz="1000" b="0" i="0" kern="1200"/>
            <a:t> as activation function.</a:t>
          </a:r>
          <a:endParaRPr lang="en-US" sz="1000" kern="1200"/>
        </a:p>
      </dsp:txBody>
      <dsp:txXfrm>
        <a:off x="5095317" y="2421358"/>
        <a:ext cx="1743431" cy="1020655"/>
      </dsp:txXfrm>
    </dsp:sp>
    <dsp:sp modelId="{DD95C190-E6DD-45D0-925B-4E86E88A7AB9}">
      <dsp:nvSpPr>
        <dsp:cNvPr id="0" name=""/>
        <dsp:cNvSpPr/>
      </dsp:nvSpPr>
      <dsp:spPr>
        <a:xfrm rot="10800000">
          <a:off x="4521482" y="2707626"/>
          <a:ext cx="383071" cy="44812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4636403" y="2797250"/>
        <a:ext cx="268150" cy="268873"/>
      </dsp:txXfrm>
    </dsp:sp>
    <dsp:sp modelId="{7B5CE5D1-61C7-4C20-B528-B2EE7C7A8A76}">
      <dsp:nvSpPr>
        <dsp:cNvPr id="0" name=""/>
        <dsp:cNvSpPr/>
      </dsp:nvSpPr>
      <dsp:spPr>
        <a:xfrm>
          <a:off x="2533848" y="2389604"/>
          <a:ext cx="1806939" cy="108416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Final Output layer is a Dense Layer with 8 Neurons and </a:t>
          </a:r>
          <a:r>
            <a:rPr lang="en-US" sz="1000" b="1" i="0" kern="1200"/>
            <a:t>“Softmax” </a:t>
          </a:r>
          <a:r>
            <a:rPr lang="en-US" sz="1000" b="0" i="0" kern="1200"/>
            <a:t>activation.</a:t>
          </a:r>
          <a:endParaRPr lang="en-US" sz="1000" kern="1200"/>
        </a:p>
      </dsp:txBody>
      <dsp:txXfrm>
        <a:off x="2565602" y="2421358"/>
        <a:ext cx="1743431" cy="1020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2AEA0-86A6-4B4D-865F-6D2EF6706841}">
      <dsp:nvSpPr>
        <dsp:cNvPr id="0" name=""/>
        <dsp:cNvSpPr/>
      </dsp:nvSpPr>
      <dsp:spPr>
        <a:xfrm>
          <a:off x="4132" y="577801"/>
          <a:ext cx="1806939" cy="108416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a:t>1</a:t>
          </a:r>
          <a:r>
            <a:rPr lang="en-IN" sz="1000" b="0" i="0" kern="1200" baseline="30000"/>
            <a:t>st</a:t>
          </a:r>
          <a:r>
            <a:rPr lang="en-IN" sz="1000" b="0" i="0" kern="1200"/>
            <a:t> Input Convolution layer uses a 4x4 filter matrix for pattern recognition to obtain an activation map. This layer contains 32 Neurons.</a:t>
          </a:r>
          <a:endParaRPr lang="en-US" sz="1000" kern="1200"/>
        </a:p>
      </dsp:txBody>
      <dsp:txXfrm>
        <a:off x="35886" y="609555"/>
        <a:ext cx="1743431" cy="1020655"/>
      </dsp:txXfrm>
    </dsp:sp>
    <dsp:sp modelId="{E5FD82CC-5EB8-4CB9-BFD3-C39D332243F0}">
      <dsp:nvSpPr>
        <dsp:cNvPr id="0" name=""/>
        <dsp:cNvSpPr/>
      </dsp:nvSpPr>
      <dsp:spPr>
        <a:xfrm>
          <a:off x="1970083" y="895822"/>
          <a:ext cx="383071" cy="44812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100000"/>
            </a:lnSpc>
            <a:spcBef>
              <a:spcPct val="0"/>
            </a:spcBef>
            <a:spcAft>
              <a:spcPct val="35000"/>
            </a:spcAft>
            <a:buNone/>
          </a:pPr>
          <a:endParaRPr lang="en-US" sz="800" kern="1200"/>
        </a:p>
      </dsp:txBody>
      <dsp:txXfrm>
        <a:off x="1970083" y="985446"/>
        <a:ext cx="268150" cy="268873"/>
      </dsp:txXfrm>
    </dsp:sp>
    <dsp:sp modelId="{D2AFB407-C5EC-4B1A-818F-404961AF6DAA}">
      <dsp:nvSpPr>
        <dsp:cNvPr id="0" name=""/>
        <dsp:cNvSpPr/>
      </dsp:nvSpPr>
      <dsp:spPr>
        <a:xfrm>
          <a:off x="2533848" y="577801"/>
          <a:ext cx="1806939" cy="108416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a:t>The output of this is used as input to a 2x2 Pooling layer to reduce the spacial size of the input.</a:t>
          </a:r>
          <a:endParaRPr lang="en-US" sz="1000" kern="1200"/>
        </a:p>
      </dsp:txBody>
      <dsp:txXfrm>
        <a:off x="2565602" y="609555"/>
        <a:ext cx="1743431" cy="1020655"/>
      </dsp:txXfrm>
    </dsp:sp>
    <dsp:sp modelId="{DE23E08D-F9C9-4704-884E-29194439756D}">
      <dsp:nvSpPr>
        <dsp:cNvPr id="0" name=""/>
        <dsp:cNvSpPr/>
      </dsp:nvSpPr>
      <dsp:spPr>
        <a:xfrm>
          <a:off x="4499798" y="895822"/>
          <a:ext cx="383071" cy="44812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100000"/>
            </a:lnSpc>
            <a:spcBef>
              <a:spcPct val="0"/>
            </a:spcBef>
            <a:spcAft>
              <a:spcPct val="35000"/>
            </a:spcAft>
            <a:buNone/>
          </a:pPr>
          <a:endParaRPr lang="en-US" sz="800" kern="1200"/>
        </a:p>
      </dsp:txBody>
      <dsp:txXfrm>
        <a:off x="4499798" y="985446"/>
        <a:ext cx="268150" cy="268873"/>
      </dsp:txXfrm>
    </dsp:sp>
    <dsp:sp modelId="{4CAB10C0-FBAD-4245-B7E6-A74523557D5F}">
      <dsp:nvSpPr>
        <dsp:cNvPr id="0" name=""/>
        <dsp:cNvSpPr/>
      </dsp:nvSpPr>
      <dsp:spPr>
        <a:xfrm>
          <a:off x="5063563" y="577801"/>
          <a:ext cx="1806939" cy="108416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2</a:t>
          </a:r>
          <a:r>
            <a:rPr lang="en-US" sz="1000" b="0" i="0" kern="1200" baseline="30000"/>
            <a:t>nd</a:t>
          </a:r>
          <a:r>
            <a:rPr lang="en-US" sz="1000" b="0" i="0" kern="1200"/>
            <a:t> Convolution Layer uses a 4x4 filter matrix who’s functionality is the same as the 1</a:t>
          </a:r>
          <a:r>
            <a:rPr lang="en-US" sz="1000" b="0" i="0" kern="1200" baseline="30000"/>
            <a:t>st</a:t>
          </a:r>
          <a:r>
            <a:rPr lang="en-US" sz="1000" b="0" i="0" kern="1200"/>
            <a:t> </a:t>
          </a:r>
          <a:r>
            <a:rPr lang="en-IN" sz="1000" b="0" i="0" kern="1200"/>
            <a:t>Convolution layer. This layer contains 64 Neurons.</a:t>
          </a:r>
          <a:endParaRPr lang="en-US" sz="1000" kern="1200"/>
        </a:p>
      </dsp:txBody>
      <dsp:txXfrm>
        <a:off x="5095317" y="609555"/>
        <a:ext cx="1743431" cy="1020655"/>
      </dsp:txXfrm>
    </dsp:sp>
    <dsp:sp modelId="{77C13A1C-B538-4A37-B88A-FBFBFEDCB9F4}">
      <dsp:nvSpPr>
        <dsp:cNvPr id="0" name=""/>
        <dsp:cNvSpPr/>
      </dsp:nvSpPr>
      <dsp:spPr>
        <a:xfrm>
          <a:off x="7029514" y="895822"/>
          <a:ext cx="383071" cy="44812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100000"/>
            </a:lnSpc>
            <a:spcBef>
              <a:spcPct val="0"/>
            </a:spcBef>
            <a:spcAft>
              <a:spcPct val="35000"/>
            </a:spcAft>
            <a:buNone/>
          </a:pPr>
          <a:endParaRPr lang="en-US" sz="800" kern="1200"/>
        </a:p>
      </dsp:txBody>
      <dsp:txXfrm>
        <a:off x="7029514" y="985446"/>
        <a:ext cx="268150" cy="268873"/>
      </dsp:txXfrm>
    </dsp:sp>
    <dsp:sp modelId="{CDD29FE3-8040-4F84-A9DE-94D6509C3A86}">
      <dsp:nvSpPr>
        <dsp:cNvPr id="0" name=""/>
        <dsp:cNvSpPr/>
      </dsp:nvSpPr>
      <dsp:spPr>
        <a:xfrm>
          <a:off x="7593279" y="577801"/>
          <a:ext cx="1806939" cy="1084163"/>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Similar as above 2x2 Pooling layer is used.</a:t>
          </a:r>
          <a:endParaRPr lang="en-US" sz="1000" kern="1200"/>
        </a:p>
      </dsp:txBody>
      <dsp:txXfrm>
        <a:off x="7625033" y="609555"/>
        <a:ext cx="1743431" cy="1020655"/>
      </dsp:txXfrm>
    </dsp:sp>
    <dsp:sp modelId="{A8B45C85-FC20-47E6-A18C-2F241E6A656B}">
      <dsp:nvSpPr>
        <dsp:cNvPr id="0" name=""/>
        <dsp:cNvSpPr/>
      </dsp:nvSpPr>
      <dsp:spPr>
        <a:xfrm rot="5400000">
          <a:off x="8305213" y="1788450"/>
          <a:ext cx="383071" cy="44812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100000"/>
            </a:lnSpc>
            <a:spcBef>
              <a:spcPct val="0"/>
            </a:spcBef>
            <a:spcAft>
              <a:spcPct val="35000"/>
            </a:spcAft>
            <a:buNone/>
          </a:pPr>
          <a:endParaRPr lang="en-US" sz="800" kern="1200"/>
        </a:p>
      </dsp:txBody>
      <dsp:txXfrm rot="-5400000">
        <a:off x="8362313" y="1820975"/>
        <a:ext cx="268873" cy="268150"/>
      </dsp:txXfrm>
    </dsp:sp>
    <dsp:sp modelId="{6887E19D-5DED-42DA-BA8E-28C7FE8E55B0}">
      <dsp:nvSpPr>
        <dsp:cNvPr id="0" name=""/>
        <dsp:cNvSpPr/>
      </dsp:nvSpPr>
      <dsp:spPr>
        <a:xfrm>
          <a:off x="7593279" y="2384740"/>
          <a:ext cx="1806939" cy="1084163"/>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We use a flattening layer to convert the data into a 1D array.</a:t>
          </a:r>
          <a:endParaRPr lang="en-US" sz="1000" kern="1200"/>
        </a:p>
      </dsp:txBody>
      <dsp:txXfrm>
        <a:off x="7625033" y="2416494"/>
        <a:ext cx="1743431" cy="1020655"/>
      </dsp:txXfrm>
    </dsp:sp>
    <dsp:sp modelId="{CB60CFD0-96B8-4FE5-B0E8-D6FF702F7FAC}">
      <dsp:nvSpPr>
        <dsp:cNvPr id="0" name=""/>
        <dsp:cNvSpPr/>
      </dsp:nvSpPr>
      <dsp:spPr>
        <a:xfrm rot="10800000">
          <a:off x="7051197" y="2702762"/>
          <a:ext cx="383071" cy="44812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100000"/>
            </a:lnSpc>
            <a:spcBef>
              <a:spcPct val="0"/>
            </a:spcBef>
            <a:spcAft>
              <a:spcPct val="35000"/>
            </a:spcAft>
            <a:buNone/>
          </a:pPr>
          <a:endParaRPr lang="en-US" sz="800" kern="1200"/>
        </a:p>
      </dsp:txBody>
      <dsp:txXfrm rot="10800000">
        <a:off x="7166118" y="2792386"/>
        <a:ext cx="268150" cy="268873"/>
      </dsp:txXfrm>
    </dsp:sp>
    <dsp:sp modelId="{32D14733-4014-49D5-B227-7668EE41604A}">
      <dsp:nvSpPr>
        <dsp:cNvPr id="0" name=""/>
        <dsp:cNvSpPr/>
      </dsp:nvSpPr>
      <dsp:spPr>
        <a:xfrm>
          <a:off x="5063563" y="2384740"/>
          <a:ext cx="1806939" cy="108416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This 1D array is then sent to a Dense Layer with 128 Neurons with </a:t>
          </a:r>
          <a:r>
            <a:rPr lang="en-US" sz="1000" b="1" i="0" kern="1200"/>
            <a:t>“Relu”</a:t>
          </a:r>
          <a:r>
            <a:rPr lang="en-US" sz="1000" b="0" i="0" kern="1200"/>
            <a:t> as activation function.</a:t>
          </a:r>
          <a:endParaRPr lang="en-US" sz="1000" kern="1200"/>
        </a:p>
      </dsp:txBody>
      <dsp:txXfrm>
        <a:off x="5095317" y="2416494"/>
        <a:ext cx="1743431" cy="1020655"/>
      </dsp:txXfrm>
    </dsp:sp>
    <dsp:sp modelId="{941B081E-4EE4-4EA5-ABCC-B26EAA95C94C}">
      <dsp:nvSpPr>
        <dsp:cNvPr id="0" name=""/>
        <dsp:cNvSpPr/>
      </dsp:nvSpPr>
      <dsp:spPr>
        <a:xfrm rot="10800000">
          <a:off x="4521482" y="2702762"/>
          <a:ext cx="383071" cy="44812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100000"/>
            </a:lnSpc>
            <a:spcBef>
              <a:spcPct val="0"/>
            </a:spcBef>
            <a:spcAft>
              <a:spcPct val="35000"/>
            </a:spcAft>
            <a:buNone/>
          </a:pPr>
          <a:endParaRPr lang="en-US" sz="800" kern="1200"/>
        </a:p>
      </dsp:txBody>
      <dsp:txXfrm rot="10800000">
        <a:off x="4636403" y="2792386"/>
        <a:ext cx="268150" cy="268873"/>
      </dsp:txXfrm>
    </dsp:sp>
    <dsp:sp modelId="{11A33769-A778-4C13-B72F-A06FA0F1954B}">
      <dsp:nvSpPr>
        <dsp:cNvPr id="0" name=""/>
        <dsp:cNvSpPr/>
      </dsp:nvSpPr>
      <dsp:spPr>
        <a:xfrm>
          <a:off x="2533848" y="2384740"/>
          <a:ext cx="1806939" cy="108416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Another Layer with 128 Neurons with </a:t>
          </a:r>
          <a:r>
            <a:rPr lang="en-US" sz="1000" b="1" i="0" kern="1200"/>
            <a:t>“Relu”</a:t>
          </a:r>
          <a:r>
            <a:rPr lang="en-US" sz="1000" b="0" i="0" kern="1200"/>
            <a:t> as activation function..</a:t>
          </a:r>
          <a:endParaRPr lang="en-US" sz="1000" kern="1200"/>
        </a:p>
      </dsp:txBody>
      <dsp:txXfrm>
        <a:off x="2565602" y="2416494"/>
        <a:ext cx="1743431" cy="1020655"/>
      </dsp:txXfrm>
    </dsp:sp>
    <dsp:sp modelId="{0B957DAF-A0FA-46FB-91B5-29D601743059}">
      <dsp:nvSpPr>
        <dsp:cNvPr id="0" name=""/>
        <dsp:cNvSpPr/>
      </dsp:nvSpPr>
      <dsp:spPr>
        <a:xfrm rot="10800000">
          <a:off x="1991766" y="2702762"/>
          <a:ext cx="383071" cy="44812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100000"/>
            </a:lnSpc>
            <a:spcBef>
              <a:spcPct val="0"/>
            </a:spcBef>
            <a:spcAft>
              <a:spcPct val="35000"/>
            </a:spcAft>
            <a:buNone/>
          </a:pPr>
          <a:endParaRPr lang="en-US" sz="800" kern="1200"/>
        </a:p>
      </dsp:txBody>
      <dsp:txXfrm rot="10800000">
        <a:off x="2106687" y="2792386"/>
        <a:ext cx="268150" cy="268873"/>
      </dsp:txXfrm>
    </dsp:sp>
    <dsp:sp modelId="{42D44226-B268-4998-BD9E-06A04DBCD988}">
      <dsp:nvSpPr>
        <dsp:cNvPr id="0" name=""/>
        <dsp:cNvSpPr/>
      </dsp:nvSpPr>
      <dsp:spPr>
        <a:xfrm>
          <a:off x="4132" y="2384740"/>
          <a:ext cx="1806939" cy="108416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b="0" i="0" kern="1200" dirty="0"/>
            <a:t>Final Output layer is a Dense Layer with 8 Neurons and </a:t>
          </a:r>
          <a:r>
            <a:rPr lang="en-US" sz="1000" b="1" i="0" kern="1200" dirty="0"/>
            <a:t>“</a:t>
          </a:r>
          <a:r>
            <a:rPr lang="en-US" sz="1000" b="1" i="0" kern="1200" dirty="0" err="1"/>
            <a:t>Softmax</a:t>
          </a:r>
          <a:r>
            <a:rPr lang="en-US" sz="1000" b="1" i="0" kern="1200" dirty="0"/>
            <a:t>” </a:t>
          </a:r>
          <a:r>
            <a:rPr lang="en-US" sz="1000" b="0" i="0" kern="1200" dirty="0"/>
            <a:t>activation.</a:t>
          </a:r>
          <a:endParaRPr lang="en-US" sz="1000" kern="1200" dirty="0"/>
        </a:p>
      </dsp:txBody>
      <dsp:txXfrm>
        <a:off x="35886" y="2416494"/>
        <a:ext cx="1743431" cy="1020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7E19D-5DED-42DA-BA8E-28C7FE8E55B0}">
      <dsp:nvSpPr>
        <dsp:cNvPr id="0" name=""/>
        <dsp:cNvSpPr/>
      </dsp:nvSpPr>
      <dsp:spPr>
        <a:xfrm>
          <a:off x="1671476" y="2886"/>
          <a:ext cx="2525582" cy="151534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Using Transfer Learning from Image net, we use Model VGG16 containing 19 Layers.</a:t>
          </a:r>
          <a:endParaRPr lang="en-US" sz="1700" kern="1200" dirty="0"/>
        </a:p>
      </dsp:txBody>
      <dsp:txXfrm>
        <a:off x="1715859" y="47269"/>
        <a:ext cx="2436816" cy="1426583"/>
      </dsp:txXfrm>
    </dsp:sp>
    <dsp:sp modelId="{CB60CFD0-96B8-4FE5-B0E8-D6FF702F7FAC}">
      <dsp:nvSpPr>
        <dsp:cNvPr id="0" name=""/>
        <dsp:cNvSpPr/>
      </dsp:nvSpPr>
      <dsp:spPr>
        <a:xfrm>
          <a:off x="4419310" y="447389"/>
          <a:ext cx="535423" cy="6263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00000"/>
            </a:lnSpc>
            <a:spcBef>
              <a:spcPct val="0"/>
            </a:spcBef>
            <a:spcAft>
              <a:spcPct val="35000"/>
            </a:spcAft>
            <a:buNone/>
          </a:pPr>
          <a:endParaRPr lang="en-US" sz="1400" kern="1200"/>
        </a:p>
      </dsp:txBody>
      <dsp:txXfrm>
        <a:off x="4419310" y="572658"/>
        <a:ext cx="374796" cy="375806"/>
      </dsp:txXfrm>
    </dsp:sp>
    <dsp:sp modelId="{32D14733-4014-49D5-B227-7668EE41604A}">
      <dsp:nvSpPr>
        <dsp:cNvPr id="0" name=""/>
        <dsp:cNvSpPr/>
      </dsp:nvSpPr>
      <dsp:spPr>
        <a:xfrm>
          <a:off x="5207292" y="2886"/>
          <a:ext cx="2525582" cy="151534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Dense</a:t>
          </a:r>
          <a:r>
            <a:rPr lang="en-IN" sz="1700" kern="1200" baseline="0" dirty="0"/>
            <a:t> layer with 128 Neurons </a:t>
          </a:r>
          <a:r>
            <a:rPr lang="en-US" sz="1700" b="0" i="0" kern="1200" dirty="0"/>
            <a:t>with </a:t>
          </a:r>
          <a:r>
            <a:rPr lang="en-US" sz="1700" b="1" i="0" kern="1200" dirty="0"/>
            <a:t>“</a:t>
          </a:r>
          <a:r>
            <a:rPr lang="en-US" sz="1700" b="1" i="0" kern="1200" dirty="0" err="1"/>
            <a:t>Relu</a:t>
          </a:r>
          <a:r>
            <a:rPr lang="en-US" sz="1700" b="1" i="0" kern="1200" dirty="0"/>
            <a:t>”</a:t>
          </a:r>
          <a:r>
            <a:rPr lang="en-US" sz="1700" b="0" i="0" kern="1200" dirty="0"/>
            <a:t> as activation function.</a:t>
          </a:r>
          <a:endParaRPr lang="en-US" sz="1700" kern="1200" dirty="0"/>
        </a:p>
      </dsp:txBody>
      <dsp:txXfrm>
        <a:off x="5251675" y="47269"/>
        <a:ext cx="2436816" cy="1426583"/>
      </dsp:txXfrm>
    </dsp:sp>
    <dsp:sp modelId="{941B081E-4EE4-4EA5-ABCC-B26EAA95C94C}">
      <dsp:nvSpPr>
        <dsp:cNvPr id="0" name=""/>
        <dsp:cNvSpPr/>
      </dsp:nvSpPr>
      <dsp:spPr>
        <a:xfrm rot="5400000">
          <a:off x="6202372" y="1695027"/>
          <a:ext cx="535423" cy="62634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00000"/>
            </a:lnSpc>
            <a:spcBef>
              <a:spcPct val="0"/>
            </a:spcBef>
            <a:spcAft>
              <a:spcPct val="35000"/>
            </a:spcAft>
            <a:buNone/>
          </a:pPr>
          <a:endParaRPr lang="en-US" sz="1400" kern="1200"/>
        </a:p>
      </dsp:txBody>
      <dsp:txXfrm rot="-5400000">
        <a:off x="6282181" y="1740488"/>
        <a:ext cx="375806" cy="374796"/>
      </dsp:txXfrm>
    </dsp:sp>
    <dsp:sp modelId="{11A33769-A778-4C13-B72F-A06FA0F1954B}">
      <dsp:nvSpPr>
        <dsp:cNvPr id="0" name=""/>
        <dsp:cNvSpPr/>
      </dsp:nvSpPr>
      <dsp:spPr>
        <a:xfrm>
          <a:off x="5207292" y="2528469"/>
          <a:ext cx="2525582" cy="1515349"/>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Another Layer with 128 Neurons with </a:t>
          </a:r>
          <a:r>
            <a:rPr lang="en-US" sz="1700" b="1" i="0" kern="1200" dirty="0"/>
            <a:t>“</a:t>
          </a:r>
          <a:r>
            <a:rPr lang="en-US" sz="1700" b="1" i="0" kern="1200" dirty="0" err="1"/>
            <a:t>Relu</a:t>
          </a:r>
          <a:r>
            <a:rPr lang="en-US" sz="1700" b="1" i="0" kern="1200" dirty="0"/>
            <a:t>”</a:t>
          </a:r>
          <a:r>
            <a:rPr lang="en-US" sz="1700" b="0" i="0" kern="1200" dirty="0"/>
            <a:t> as activation function.</a:t>
          </a:r>
          <a:endParaRPr lang="en-US" sz="1700" kern="1200" dirty="0"/>
        </a:p>
      </dsp:txBody>
      <dsp:txXfrm>
        <a:off x="5251675" y="2572852"/>
        <a:ext cx="2436816" cy="1426583"/>
      </dsp:txXfrm>
    </dsp:sp>
    <dsp:sp modelId="{0B957DAF-A0FA-46FB-91B5-29D601743059}">
      <dsp:nvSpPr>
        <dsp:cNvPr id="0" name=""/>
        <dsp:cNvSpPr/>
      </dsp:nvSpPr>
      <dsp:spPr>
        <a:xfrm rot="10800000">
          <a:off x="4449617" y="2972972"/>
          <a:ext cx="535423" cy="62634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00000"/>
            </a:lnSpc>
            <a:spcBef>
              <a:spcPct val="0"/>
            </a:spcBef>
            <a:spcAft>
              <a:spcPct val="35000"/>
            </a:spcAft>
            <a:buNone/>
          </a:pPr>
          <a:endParaRPr lang="en-US" sz="1400" kern="1200"/>
        </a:p>
      </dsp:txBody>
      <dsp:txXfrm rot="10800000">
        <a:off x="4610244" y="3098241"/>
        <a:ext cx="374796" cy="375806"/>
      </dsp:txXfrm>
    </dsp:sp>
    <dsp:sp modelId="{42D44226-B268-4998-BD9E-06A04DBCD988}">
      <dsp:nvSpPr>
        <dsp:cNvPr id="0" name=""/>
        <dsp:cNvSpPr/>
      </dsp:nvSpPr>
      <dsp:spPr>
        <a:xfrm>
          <a:off x="1671476" y="2528469"/>
          <a:ext cx="2525582" cy="151534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b="0" i="0" kern="1200" dirty="0"/>
            <a:t>Final Output layer is a Dense Layer with 8 Neurons and </a:t>
          </a:r>
          <a:r>
            <a:rPr lang="en-US" sz="1700" b="1" i="0" kern="1200" dirty="0"/>
            <a:t>“</a:t>
          </a:r>
          <a:r>
            <a:rPr lang="en-US" sz="1700" b="1" i="0" kern="1200" dirty="0" err="1"/>
            <a:t>Softmax</a:t>
          </a:r>
          <a:r>
            <a:rPr lang="en-US" sz="1700" b="1" i="0" kern="1200" dirty="0"/>
            <a:t>” </a:t>
          </a:r>
          <a:r>
            <a:rPr lang="en-US" sz="1700" b="0" i="0" kern="1200" dirty="0"/>
            <a:t>activation.</a:t>
          </a:r>
          <a:endParaRPr lang="en-US" sz="1700" kern="1200" dirty="0"/>
        </a:p>
      </dsp:txBody>
      <dsp:txXfrm>
        <a:off x="1715859" y="2572852"/>
        <a:ext cx="2436816" cy="14265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C967E-00B0-43FF-B5CE-87AB8C75A869}">
      <dsp:nvSpPr>
        <dsp:cNvPr id="0" name=""/>
        <dsp:cNvSpPr/>
      </dsp:nvSpPr>
      <dsp:spPr>
        <a:xfrm>
          <a:off x="368144" y="1828096"/>
          <a:ext cx="2902594"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 Nov.</a:t>
          </a:r>
        </a:p>
      </dsp:txBody>
      <dsp:txXfrm>
        <a:off x="368144" y="1828096"/>
        <a:ext cx="2902594" cy="384683"/>
      </dsp:txXfrm>
    </dsp:sp>
    <dsp:sp modelId="{0F9653F7-F5F5-48D3-905C-AB576DC76761}">
      <dsp:nvSpPr>
        <dsp:cNvPr id="0" name=""/>
        <dsp:cNvSpPr/>
      </dsp:nvSpPr>
      <dsp:spPr>
        <a:xfrm>
          <a:off x="0" y="1634052"/>
          <a:ext cx="10895369" cy="13617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71EE3-684A-490E-B52C-F0E8D5EDF745}">
      <dsp:nvSpPr>
        <dsp:cNvPr id="0" name=""/>
        <dsp:cNvSpPr/>
      </dsp:nvSpPr>
      <dsp:spPr>
        <a:xfrm>
          <a:off x="223014" y="550748"/>
          <a:ext cx="3192854" cy="50457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Finalize methodology</a:t>
          </a:r>
        </a:p>
      </dsp:txBody>
      <dsp:txXfrm>
        <a:off x="223014" y="550748"/>
        <a:ext cx="3192854" cy="504577"/>
      </dsp:txXfrm>
    </dsp:sp>
    <dsp:sp modelId="{473EB2DB-8EBC-44DB-A841-4468630CDE24}">
      <dsp:nvSpPr>
        <dsp:cNvPr id="0" name=""/>
        <dsp:cNvSpPr/>
      </dsp:nvSpPr>
      <dsp:spPr>
        <a:xfrm>
          <a:off x="1819441" y="1055325"/>
          <a:ext cx="0" cy="578727"/>
        </a:xfrm>
        <a:prstGeom prst="line">
          <a:avLst/>
        </a:prstGeom>
        <a:solidFill>
          <a:schemeClr val="accent2">
            <a:hueOff val="0"/>
            <a:satOff val="0"/>
            <a:lumOff val="0"/>
            <a:alphaOff val="0"/>
          </a:schemeClr>
        </a:solidFill>
        <a:ln w="6350" cap="rnd" cmpd="sng" algn="ctr">
          <a:solidFill>
            <a:schemeClr val="accent2">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872E206-3170-4B0C-B5D2-29D4F220C48D}">
      <dsp:nvSpPr>
        <dsp:cNvPr id="0" name=""/>
        <dsp:cNvSpPr/>
      </dsp:nvSpPr>
      <dsp:spPr>
        <a:xfrm>
          <a:off x="2182266" y="1191496"/>
          <a:ext cx="2902594"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15 Nov.</a:t>
          </a:r>
        </a:p>
      </dsp:txBody>
      <dsp:txXfrm>
        <a:off x="2182266" y="1191496"/>
        <a:ext cx="2902594" cy="384683"/>
      </dsp:txXfrm>
    </dsp:sp>
    <dsp:sp modelId="{913A0C4F-466D-4C0E-9DC8-C8FF2C634A2C}">
      <dsp:nvSpPr>
        <dsp:cNvPr id="0" name=""/>
        <dsp:cNvSpPr/>
      </dsp:nvSpPr>
      <dsp:spPr>
        <a:xfrm>
          <a:off x="2037136" y="2348951"/>
          <a:ext cx="3192854" cy="50457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Next iterations of training</a:t>
          </a:r>
        </a:p>
      </dsp:txBody>
      <dsp:txXfrm>
        <a:off x="2037136" y="2348951"/>
        <a:ext cx="3192854" cy="504577"/>
      </dsp:txXfrm>
    </dsp:sp>
    <dsp:sp modelId="{81479915-5A44-482D-BD57-2D14AFA8027A}">
      <dsp:nvSpPr>
        <dsp:cNvPr id="0" name=""/>
        <dsp:cNvSpPr/>
      </dsp:nvSpPr>
      <dsp:spPr>
        <a:xfrm>
          <a:off x="3633563" y="1770224"/>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2E22CB0-8529-4AB2-A759-710473E0DE74}">
      <dsp:nvSpPr>
        <dsp:cNvPr id="0" name=""/>
        <dsp:cNvSpPr/>
      </dsp:nvSpPr>
      <dsp:spPr>
        <a:xfrm>
          <a:off x="1776888"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0F0C1032-7469-43D6-BC3A-05CC2ADBD332}">
      <dsp:nvSpPr>
        <dsp:cNvPr id="0" name=""/>
        <dsp:cNvSpPr/>
      </dsp:nvSpPr>
      <dsp:spPr>
        <a:xfrm>
          <a:off x="3591009"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0BF1A81A-C2A8-4EE0-8763-EC21D03BCDB9}">
      <dsp:nvSpPr>
        <dsp:cNvPr id="0" name=""/>
        <dsp:cNvSpPr/>
      </dsp:nvSpPr>
      <dsp:spPr>
        <a:xfrm>
          <a:off x="3996387" y="1828096"/>
          <a:ext cx="2902594"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16 Nov – 3 Dec.</a:t>
          </a:r>
        </a:p>
      </dsp:txBody>
      <dsp:txXfrm>
        <a:off x="3996387" y="1828096"/>
        <a:ext cx="2902594" cy="384683"/>
      </dsp:txXfrm>
    </dsp:sp>
    <dsp:sp modelId="{323566E7-922D-449F-8905-E9B97E91A689}">
      <dsp:nvSpPr>
        <dsp:cNvPr id="0" name=""/>
        <dsp:cNvSpPr/>
      </dsp:nvSpPr>
      <dsp:spPr>
        <a:xfrm>
          <a:off x="3851257" y="550748"/>
          <a:ext cx="3192854" cy="50457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Refining of model</a:t>
          </a:r>
        </a:p>
      </dsp:txBody>
      <dsp:txXfrm>
        <a:off x="3851257" y="550748"/>
        <a:ext cx="3192854" cy="504577"/>
      </dsp:txXfrm>
    </dsp:sp>
    <dsp:sp modelId="{56B98533-A0BA-4566-A13A-263A708BA22C}">
      <dsp:nvSpPr>
        <dsp:cNvPr id="0" name=""/>
        <dsp:cNvSpPr/>
      </dsp:nvSpPr>
      <dsp:spPr>
        <a:xfrm>
          <a:off x="5447684" y="1055325"/>
          <a:ext cx="0" cy="578727"/>
        </a:xfrm>
        <a:prstGeom prst="line">
          <a:avLst/>
        </a:prstGeom>
        <a:solidFill>
          <a:schemeClr val="accent4">
            <a:hueOff val="0"/>
            <a:satOff val="0"/>
            <a:lumOff val="0"/>
            <a:alphaOff val="0"/>
          </a:schemeClr>
        </a:solidFill>
        <a:ln w="6350" cap="rnd" cmpd="sng" algn="ctr">
          <a:solidFill>
            <a:schemeClr val="accent4">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DFB63CD0-526A-4441-8619-A8C2DF192B40}">
      <dsp:nvSpPr>
        <dsp:cNvPr id="0" name=""/>
        <dsp:cNvSpPr/>
      </dsp:nvSpPr>
      <dsp:spPr>
        <a:xfrm>
          <a:off x="5810509" y="1191496"/>
          <a:ext cx="2902594"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  4 Dec .</a:t>
          </a:r>
        </a:p>
      </dsp:txBody>
      <dsp:txXfrm>
        <a:off x="5810509" y="1191496"/>
        <a:ext cx="2902594" cy="384683"/>
      </dsp:txXfrm>
    </dsp:sp>
    <dsp:sp modelId="{0A0748F3-0667-4286-BE36-D7B2F458C73C}">
      <dsp:nvSpPr>
        <dsp:cNvPr id="0" name=""/>
        <dsp:cNvSpPr/>
      </dsp:nvSpPr>
      <dsp:spPr>
        <a:xfrm>
          <a:off x="5665379" y="2348951"/>
          <a:ext cx="3192854" cy="50457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Calculate accuracy on test set</a:t>
          </a:r>
        </a:p>
      </dsp:txBody>
      <dsp:txXfrm>
        <a:off x="5665379" y="2348951"/>
        <a:ext cx="3192854" cy="504577"/>
      </dsp:txXfrm>
    </dsp:sp>
    <dsp:sp modelId="{814FCF28-9C80-4520-BB70-154C6BB507F9}">
      <dsp:nvSpPr>
        <dsp:cNvPr id="0" name=""/>
        <dsp:cNvSpPr/>
      </dsp:nvSpPr>
      <dsp:spPr>
        <a:xfrm>
          <a:off x="7261806" y="1770224"/>
          <a:ext cx="0" cy="578727"/>
        </a:xfrm>
        <a:prstGeom prst="line">
          <a:avLst/>
        </a:prstGeom>
        <a:solidFill>
          <a:schemeClr val="accent5">
            <a:hueOff val="0"/>
            <a:satOff val="0"/>
            <a:lumOff val="0"/>
            <a:alphaOff val="0"/>
          </a:schemeClr>
        </a:solidFill>
        <a:ln w="6350" cap="rnd" cmpd="sng" algn="ctr">
          <a:solidFill>
            <a:schemeClr val="accent5">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BCD3838-A8E6-42BE-9A0B-E2176EF8694C}">
      <dsp:nvSpPr>
        <dsp:cNvPr id="0" name=""/>
        <dsp:cNvSpPr/>
      </dsp:nvSpPr>
      <dsp:spPr>
        <a:xfrm>
          <a:off x="5405131"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A49631CB-38F1-42F1-B702-61385E72BA7A}">
      <dsp:nvSpPr>
        <dsp:cNvPr id="0" name=""/>
        <dsp:cNvSpPr/>
      </dsp:nvSpPr>
      <dsp:spPr>
        <a:xfrm>
          <a:off x="7219253"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01A0F71C-3398-40FA-9433-8FCCB15CCF8F}">
      <dsp:nvSpPr>
        <dsp:cNvPr id="0" name=""/>
        <dsp:cNvSpPr/>
      </dsp:nvSpPr>
      <dsp:spPr>
        <a:xfrm>
          <a:off x="7624630" y="1828096"/>
          <a:ext cx="2902594"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8 Dec.</a:t>
          </a:r>
        </a:p>
      </dsp:txBody>
      <dsp:txXfrm>
        <a:off x="7624630" y="1828096"/>
        <a:ext cx="2902594" cy="384683"/>
      </dsp:txXfrm>
    </dsp:sp>
    <dsp:sp modelId="{358710D6-D903-49C9-B968-279444F2BC81}">
      <dsp:nvSpPr>
        <dsp:cNvPr id="0" name=""/>
        <dsp:cNvSpPr/>
      </dsp:nvSpPr>
      <dsp:spPr>
        <a:xfrm>
          <a:off x="7479501" y="550748"/>
          <a:ext cx="3192854" cy="504577"/>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Presentation! </a:t>
          </a:r>
        </a:p>
      </dsp:txBody>
      <dsp:txXfrm>
        <a:off x="7479501" y="550748"/>
        <a:ext cx="3192854" cy="504577"/>
      </dsp:txXfrm>
    </dsp:sp>
    <dsp:sp modelId="{10FA8C64-5330-4FA4-8FDF-FE5E1F5EB2E5}">
      <dsp:nvSpPr>
        <dsp:cNvPr id="0" name=""/>
        <dsp:cNvSpPr/>
      </dsp:nvSpPr>
      <dsp:spPr>
        <a:xfrm>
          <a:off x="9075928" y="1055325"/>
          <a:ext cx="0" cy="578727"/>
        </a:xfrm>
        <a:prstGeom prst="line">
          <a:avLst/>
        </a:prstGeom>
        <a:solidFill>
          <a:schemeClr val="accent6">
            <a:hueOff val="0"/>
            <a:satOff val="0"/>
            <a:lumOff val="0"/>
            <a:alphaOff val="0"/>
          </a:schemeClr>
        </a:solidFill>
        <a:ln w="6350" cap="rnd" cmpd="sng" algn="ctr">
          <a:solidFill>
            <a:schemeClr val="accent6">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DD5C2554-2A39-4E27-BD05-2755480FE6F0}">
      <dsp:nvSpPr>
        <dsp:cNvPr id="0" name=""/>
        <dsp:cNvSpPr/>
      </dsp:nvSpPr>
      <dsp:spPr>
        <a:xfrm>
          <a:off x="9033374"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ACF44-1A3B-4940-81F9-E5AA3997ABD6}">
      <dsp:nvSpPr>
        <dsp:cNvPr id="0" name=""/>
        <dsp:cNvSpPr/>
      </dsp:nvSpPr>
      <dsp:spPr>
        <a:xfrm>
          <a:off x="702434" y="59638"/>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28171-2EBC-4B45-B7D4-937A15536F98}">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1CB0D4-5ED0-474E-9833-7894E0CC1D70}">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Aseem Mishra – Model Design and Training</a:t>
          </a:r>
        </a:p>
      </dsp:txBody>
      <dsp:txXfrm>
        <a:off x="77216" y="2624638"/>
        <a:ext cx="3206250" cy="720000"/>
      </dsp:txXfrm>
    </dsp:sp>
    <dsp:sp modelId="{16C41180-C8FA-4C77-A6BD-A16F8C71BA2E}">
      <dsp:nvSpPr>
        <dsp:cNvPr id="0" name=""/>
        <dsp:cNvSpPr/>
      </dsp:nvSpPr>
      <dsp:spPr>
        <a:xfrm>
          <a:off x="4469778" y="59638"/>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875D6-384E-473D-B8C0-D106B4508F1F}">
      <dsp:nvSpPr>
        <dsp:cNvPr id="0" name=""/>
        <dsp:cNvSpPr/>
      </dsp:nvSpPr>
      <dsp:spPr>
        <a:xfrm>
          <a:off x="4886591" y="47645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4BD803-FE20-478C-BC15-3D203DC9DDF0}">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Marttin Emmanuel – Testing and refining model</a:t>
          </a:r>
        </a:p>
      </dsp:txBody>
      <dsp:txXfrm>
        <a:off x="3844559" y="2624638"/>
        <a:ext cx="3206250" cy="720000"/>
      </dsp:txXfrm>
    </dsp:sp>
    <dsp:sp modelId="{BD87FED4-D6D2-443C-B891-D7C78BD28D50}">
      <dsp:nvSpPr>
        <dsp:cNvPr id="0" name=""/>
        <dsp:cNvSpPr/>
      </dsp:nvSpPr>
      <dsp:spPr>
        <a:xfrm>
          <a:off x="8237122" y="59638"/>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2DA55-4A97-4E8B-AA61-E9E1B8D832E0}">
      <dsp:nvSpPr>
        <dsp:cNvPr id="0" name=""/>
        <dsp:cNvSpPr/>
      </dsp:nvSpPr>
      <dsp:spPr>
        <a:xfrm>
          <a:off x="8653935" y="476450"/>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AA103A-2992-46E3-9445-7310A4A9068C}">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Sagar Sheth – Data Pre processing</a:t>
          </a:r>
        </a:p>
      </dsp:txBody>
      <dsp:txXfrm>
        <a:off x="7611903" y="2624638"/>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9701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168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3646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022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690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5967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5492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0997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896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223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336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306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135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229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C24A9-CCB6-4F8D-B8DB-C2F3692CFA5A}" type="datetimeFigureOut">
              <a:rPr lang="en-US" smtClean="0"/>
              <a:t>12/14/2023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949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AC24A9-CCB6-4F8D-B8DB-C2F3692CFA5A}" type="datetimeFigureOut">
              <a:rPr lang="en-US" smtClean="0"/>
              <a:t>12/14/2023</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914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94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C24A9-CCB6-4F8D-B8DB-C2F3692CFA5A}" type="datetimeFigureOut">
              <a:rPr lang="en-US" smtClean="0"/>
              <a:t>12/14/2023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05054607"/>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1" name="Picture 4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ECEFFB7-284B-DD37-6D12-69EE03C8D2F4}"/>
              </a:ext>
            </a:extLst>
          </p:cNvPr>
          <p:cNvSpPr>
            <a:spLocks noGrp="1"/>
          </p:cNvSpPr>
          <p:nvPr>
            <p:ph type="ctrTitle"/>
          </p:nvPr>
        </p:nvSpPr>
        <p:spPr>
          <a:xfrm>
            <a:off x="648930" y="629266"/>
            <a:ext cx="6188190" cy="1622321"/>
          </a:xfrm>
        </p:spPr>
        <p:txBody>
          <a:bodyPr vert="horz" lIns="91440" tIns="45720" rIns="91440" bIns="45720" rtlCol="0" anchor="t">
            <a:normAutofit/>
          </a:bodyPr>
          <a:lstStyle/>
          <a:p>
            <a:pPr>
              <a:lnSpc>
                <a:spcPct val="90000"/>
              </a:lnSpc>
            </a:pPr>
            <a:r>
              <a:rPr lang="en-US" sz="3300">
                <a:solidFill>
                  <a:srgbClr val="EBEBEB"/>
                </a:solidFill>
              </a:rPr>
              <a:t>Wildlife Species Classification in Camera Trap Images: Taï National Park</a:t>
            </a:r>
          </a:p>
        </p:txBody>
      </p:sp>
      <p:sp>
        <p:nvSpPr>
          <p:cNvPr id="17" name="TextBox 16">
            <a:extLst>
              <a:ext uri="{FF2B5EF4-FFF2-40B4-BE49-F238E27FC236}">
                <a16:creationId xmlns:a16="http://schemas.microsoft.com/office/drawing/2014/main" id="{583288CF-5EC0-FFC1-E841-F0B5215E5A76}"/>
              </a:ext>
            </a:extLst>
          </p:cNvPr>
          <p:cNvSpPr txBox="1"/>
          <p:nvPr/>
        </p:nvSpPr>
        <p:spPr>
          <a:xfrm>
            <a:off x="699123" y="3365090"/>
            <a:ext cx="6188189" cy="3785419"/>
          </a:xfrm>
          <a:prstGeom prst="rect">
            <a:avLst/>
          </a:prstGeom>
        </p:spPr>
        <p:txBody>
          <a:bodyPr vert="horz" lIns="91440" tIns="45720" rIns="91440" bIns="45720" rtlCol="0">
            <a:normAutofit/>
          </a:bodyPr>
          <a:lstStyle/>
          <a:p>
            <a:pPr indent="-228600">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Aseem Mishra</a:t>
            </a:r>
          </a:p>
          <a:p>
            <a:pPr indent="-228600">
              <a:spcBef>
                <a:spcPts val="1000"/>
              </a:spcBef>
              <a:buClr>
                <a:schemeClr val="bg2">
                  <a:lumMod val="40000"/>
                  <a:lumOff val="60000"/>
                </a:schemeClr>
              </a:buClr>
              <a:buSzPct val="80000"/>
              <a:buFont typeface="Wingdings 3" charset="2"/>
              <a:buChar char=""/>
            </a:pPr>
            <a:r>
              <a:rPr lang="en-US" dirty="0" err="1">
                <a:solidFill>
                  <a:srgbClr val="FFFFFF"/>
                </a:solidFill>
                <a:latin typeface="+mj-lt"/>
                <a:ea typeface="+mj-ea"/>
                <a:cs typeface="+mj-cs"/>
              </a:rPr>
              <a:t>Marttin</a:t>
            </a:r>
            <a:r>
              <a:rPr lang="en-US" dirty="0">
                <a:solidFill>
                  <a:srgbClr val="FFFFFF"/>
                </a:solidFill>
                <a:latin typeface="+mj-lt"/>
                <a:ea typeface="+mj-ea"/>
                <a:cs typeface="+mj-cs"/>
              </a:rPr>
              <a:t> Emmanuel</a:t>
            </a:r>
          </a:p>
          <a:p>
            <a:pPr indent="-228600">
              <a:spcBef>
                <a:spcPts val="1000"/>
              </a:spcBef>
              <a:buClr>
                <a:schemeClr val="bg2">
                  <a:lumMod val="40000"/>
                  <a:lumOff val="60000"/>
                </a:schemeClr>
              </a:buClr>
              <a:buSzPct val="80000"/>
              <a:buFont typeface="Wingdings 3" charset="2"/>
              <a:buChar char=""/>
            </a:pPr>
            <a:r>
              <a:rPr lang="en-US" dirty="0">
                <a:solidFill>
                  <a:srgbClr val="FFFFFF"/>
                </a:solidFill>
                <a:latin typeface="+mj-lt"/>
                <a:ea typeface="+mj-ea"/>
                <a:cs typeface="+mj-cs"/>
              </a:rPr>
              <a:t>Sagar Sheth</a:t>
            </a:r>
          </a:p>
        </p:txBody>
      </p:sp>
      <p:sp>
        <p:nvSpPr>
          <p:cNvPr id="3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0" name="Picture 18" descr="Colourful flying birds">
            <a:extLst>
              <a:ext uri="{FF2B5EF4-FFF2-40B4-BE49-F238E27FC236}">
                <a16:creationId xmlns:a16="http://schemas.microsoft.com/office/drawing/2014/main" id="{B97661C2-2A8B-4409-9BD9-E0548A3E092E}"/>
              </a:ext>
            </a:extLst>
          </p:cNvPr>
          <p:cNvPicPr>
            <a:picLocks noChangeAspect="1"/>
          </p:cNvPicPr>
          <p:nvPr/>
        </p:nvPicPr>
        <p:blipFill rotWithShape="1">
          <a:blip r:embed="rId7"/>
          <a:srcRect l="22162" r="2971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8422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BC2A4F1-0A25-2C7E-FF68-12A72BDF48C7}"/>
              </a:ext>
            </a:extLst>
          </p:cNvPr>
          <p:cNvSpPr>
            <a:spLocks noGrp="1"/>
          </p:cNvSpPr>
          <p:nvPr>
            <p:ph type="title"/>
          </p:nvPr>
        </p:nvSpPr>
        <p:spPr>
          <a:xfrm>
            <a:off x="648930" y="629267"/>
            <a:ext cx="9252154" cy="1016654"/>
          </a:xfrm>
        </p:spPr>
        <p:txBody>
          <a:bodyPr>
            <a:normAutofit/>
          </a:bodyPr>
          <a:lstStyle/>
          <a:p>
            <a:r>
              <a:rPr lang="en-US" b="1" dirty="0">
                <a:solidFill>
                  <a:srgbClr val="EBEBEB"/>
                </a:solidFill>
              </a:rPr>
              <a:t>Final Approach</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1B54B8C8-3440-2A41-CC55-BFD700C127E4}"/>
              </a:ext>
            </a:extLst>
          </p:cNvPr>
          <p:cNvGraphicFramePr>
            <a:graphicFrameLocks noGrp="1"/>
          </p:cNvGraphicFramePr>
          <p:nvPr>
            <p:ph idx="1"/>
            <p:extLst>
              <p:ext uri="{D42A27DB-BD31-4B8C-83A1-F6EECF244321}">
                <p14:modId xmlns:p14="http://schemas.microsoft.com/office/powerpoint/2010/main" val="12237823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78730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C64F-18EC-C64F-13F9-5617361BE880}"/>
              </a:ext>
            </a:extLst>
          </p:cNvPr>
          <p:cNvSpPr>
            <a:spLocks noGrp="1"/>
          </p:cNvSpPr>
          <p:nvPr>
            <p:ph type="title"/>
          </p:nvPr>
        </p:nvSpPr>
        <p:spPr>
          <a:xfrm>
            <a:off x="646111" y="452718"/>
            <a:ext cx="9404723" cy="1400530"/>
          </a:xfrm>
        </p:spPr>
        <p:txBody>
          <a:bodyPr>
            <a:normAutofit/>
          </a:bodyPr>
          <a:lstStyle/>
          <a:p>
            <a:r>
              <a:rPr lang="en-IN" dirty="0"/>
              <a:t>Model 1</a:t>
            </a:r>
            <a:endParaRPr lang="en-US" dirty="0"/>
          </a:p>
        </p:txBody>
      </p:sp>
      <p:graphicFrame>
        <p:nvGraphicFramePr>
          <p:cNvPr id="21" name="Content Placeholder 2">
            <a:extLst>
              <a:ext uri="{FF2B5EF4-FFF2-40B4-BE49-F238E27FC236}">
                <a16:creationId xmlns:a16="http://schemas.microsoft.com/office/drawing/2014/main" id="{A0125482-C317-DCFD-5F8A-74272D31AB94}"/>
              </a:ext>
            </a:extLst>
          </p:cNvPr>
          <p:cNvGraphicFramePr>
            <a:graphicFrameLocks noGrp="1"/>
          </p:cNvGraphicFramePr>
          <p:nvPr>
            <p:ph idx="1"/>
            <p:extLst>
              <p:ext uri="{D42A27DB-BD31-4B8C-83A1-F6EECF244321}">
                <p14:modId xmlns:p14="http://schemas.microsoft.com/office/powerpoint/2010/main" val="4145244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527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BDA71-257E-24AC-BB39-FD080BA18C5B}"/>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b="0" i="0" kern="1200" dirty="0">
                <a:solidFill>
                  <a:srgbClr val="F2F2F2"/>
                </a:solidFill>
                <a:latin typeface="+mj-lt"/>
                <a:ea typeface="+mj-ea"/>
                <a:cs typeface="+mj-cs"/>
              </a:rPr>
              <a:t>Model 1 Training Performance</a:t>
            </a:r>
          </a:p>
        </p:txBody>
      </p:sp>
      <p:sp>
        <p:nvSpPr>
          <p:cNvPr id="34" name="Freeform: Shape 3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8" name="Rectangle 3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D8BC4651-CC8D-9F51-2937-12E4254FE321}"/>
              </a:ext>
            </a:extLst>
          </p:cNvPr>
          <p:cNvGraphicFramePr>
            <a:graphicFrameLocks noGrp="1"/>
          </p:cNvGraphicFramePr>
          <p:nvPr>
            <p:ph idx="1"/>
            <p:extLst>
              <p:ext uri="{D42A27DB-BD31-4B8C-83A1-F6EECF244321}">
                <p14:modId xmlns:p14="http://schemas.microsoft.com/office/powerpoint/2010/main" val="2704660831"/>
              </p:ext>
            </p:extLst>
          </p:nvPr>
        </p:nvGraphicFramePr>
        <p:xfrm>
          <a:off x="5177739" y="1447800"/>
          <a:ext cx="6237074" cy="4572004"/>
        </p:xfrm>
        <a:graphic>
          <a:graphicData uri="http://schemas.openxmlformats.org/drawingml/2006/table">
            <a:tbl>
              <a:tblPr firstRow="1" bandRow="1"/>
              <a:tblGrid>
                <a:gridCol w="958907">
                  <a:extLst>
                    <a:ext uri="{9D8B030D-6E8A-4147-A177-3AD203B41FA5}">
                      <a16:colId xmlns:a16="http://schemas.microsoft.com/office/drawing/2014/main" val="2676877594"/>
                    </a:ext>
                  </a:extLst>
                </a:gridCol>
                <a:gridCol w="1042624">
                  <a:extLst>
                    <a:ext uri="{9D8B030D-6E8A-4147-A177-3AD203B41FA5}">
                      <a16:colId xmlns:a16="http://schemas.microsoft.com/office/drawing/2014/main" val="1622003871"/>
                    </a:ext>
                  </a:extLst>
                </a:gridCol>
                <a:gridCol w="1300223">
                  <a:extLst>
                    <a:ext uri="{9D8B030D-6E8A-4147-A177-3AD203B41FA5}">
                      <a16:colId xmlns:a16="http://schemas.microsoft.com/office/drawing/2014/main" val="3681925474"/>
                    </a:ext>
                  </a:extLst>
                </a:gridCol>
                <a:gridCol w="1181083">
                  <a:extLst>
                    <a:ext uri="{9D8B030D-6E8A-4147-A177-3AD203B41FA5}">
                      <a16:colId xmlns:a16="http://schemas.microsoft.com/office/drawing/2014/main" val="1933106534"/>
                    </a:ext>
                  </a:extLst>
                </a:gridCol>
                <a:gridCol w="1754237">
                  <a:extLst>
                    <a:ext uri="{9D8B030D-6E8A-4147-A177-3AD203B41FA5}">
                      <a16:colId xmlns:a16="http://schemas.microsoft.com/office/drawing/2014/main" val="1921164420"/>
                    </a:ext>
                  </a:extLst>
                </a:gridCol>
              </a:tblGrid>
              <a:tr h="718804">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Epoch</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loss</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Train Accuracy</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val_loss</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val_accuracy</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513854606"/>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1/10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1.6485</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0.4776</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1.0136</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0.6533</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816308488"/>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2/10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0.8253</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0.7172</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0.7521</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0.7533</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75575168"/>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3/10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0.5804</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0.8067</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0.7077</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0.7659</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687547880"/>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4/10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0.4464</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0.8516</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0.5932</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0.8148</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403165231"/>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5/10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0.3589</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0.879</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0.5986</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0.8278</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819158443"/>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6/10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0.2985</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0.9022</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0.67</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0.8226</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60711615"/>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7/10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0.2571</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0.9136</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0.5778</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0.8481</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58398397"/>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8/10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0.2184</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0.93</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0.6611</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0.8433</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693355629"/>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9/10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0.2042</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0.9331</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0.5969</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0.8478</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452881376"/>
                  </a:ext>
                </a:extLst>
              </a:tr>
              <a:tr h="385320">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10/10</a:t>
                      </a:r>
                      <a:endParaRPr lang="en-US" sz="3700" b="0" i="0" u="none" strike="noStrike">
                        <a:effectLst/>
                        <a:latin typeface="Arial" panose="020B0604020202020204" pitchFamily="34" charset="0"/>
                      </a:endParaRPr>
                    </a:p>
                  </a:txBody>
                  <a:tcPr marL="15456" marR="15456" marT="154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0.1775</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0.9462</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0.5841</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2200" b="0" i="0" u="none" strike="noStrike">
                          <a:solidFill>
                            <a:srgbClr val="000000"/>
                          </a:solidFill>
                          <a:effectLst/>
                          <a:latin typeface="Calibri" panose="020F0502020204030204" pitchFamily="34" charset="0"/>
                        </a:rPr>
                        <a:t>0.8552</a:t>
                      </a:r>
                      <a:endParaRPr lang="en-US" sz="3700" b="0" i="0" u="none" strike="noStrike">
                        <a:effectLst/>
                        <a:latin typeface="Arial" panose="020B0604020202020204" pitchFamily="34" charset="0"/>
                      </a:endParaRPr>
                    </a:p>
                  </a:txBody>
                  <a:tcPr marL="15456" marR="15456" marT="154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864979810"/>
                  </a:ext>
                </a:extLst>
              </a:tr>
            </a:tbl>
          </a:graphicData>
        </a:graphic>
      </p:graphicFrame>
    </p:spTree>
    <p:extLst>
      <p:ext uri="{BB962C8B-B14F-4D97-AF65-F5344CB8AC3E}">
        <p14:creationId xmlns:p14="http://schemas.microsoft.com/office/powerpoint/2010/main" val="364959778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8" name="Picture 4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4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2" name="Picture 5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4" name="Picture 5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5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5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C5A3C-4184-D0DD-4B95-A4EAB888A7F5}"/>
              </a:ext>
            </a:extLst>
          </p:cNvPr>
          <p:cNvSpPr>
            <a:spLocks noGrp="1"/>
          </p:cNvSpPr>
          <p:nvPr>
            <p:ph type="title"/>
          </p:nvPr>
        </p:nvSpPr>
        <p:spPr>
          <a:xfrm>
            <a:off x="8218190" y="1552846"/>
            <a:ext cx="3649555" cy="3066507"/>
          </a:xfrm>
        </p:spPr>
        <p:txBody>
          <a:bodyPr vert="horz" lIns="91440" tIns="45720" rIns="91440" bIns="45720" rtlCol="0" anchor="b">
            <a:normAutofit fontScale="90000"/>
          </a:bodyPr>
          <a:lstStyle/>
          <a:p>
            <a:r>
              <a:rPr lang="en-US" sz="5000" b="0" i="0" kern="1200" dirty="0">
                <a:solidFill>
                  <a:srgbClr val="EBEBEB"/>
                </a:solidFill>
                <a:latin typeface="+mj-lt"/>
                <a:ea typeface="+mj-ea"/>
                <a:cs typeface="+mj-cs"/>
              </a:rPr>
              <a:t>Model 1 Confusion Matrix (Holdout Set)</a:t>
            </a:r>
          </a:p>
        </p:txBody>
      </p:sp>
      <p:sp>
        <p:nvSpPr>
          <p:cNvPr id="6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2" name="Freeform: Shape 6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Content Placeholder 8" descr="A blue squares with numbers&#10;&#10;Description automatically generated">
            <a:extLst>
              <a:ext uri="{FF2B5EF4-FFF2-40B4-BE49-F238E27FC236}">
                <a16:creationId xmlns:a16="http://schemas.microsoft.com/office/drawing/2014/main" id="{3D7C423D-3E53-7D0E-8D8E-9352982A2BF7}"/>
              </a:ext>
            </a:extLst>
          </p:cNvPr>
          <p:cNvPicPr>
            <a:picLocks noChangeAspect="1"/>
          </p:cNvPicPr>
          <p:nvPr/>
        </p:nvPicPr>
        <p:blipFill>
          <a:blip r:embed="rId6"/>
          <a:stretch>
            <a:fillRect/>
          </a:stretch>
        </p:blipFill>
        <p:spPr>
          <a:xfrm>
            <a:off x="689108" y="647698"/>
            <a:ext cx="6180154" cy="5562139"/>
          </a:xfrm>
          <a:prstGeom prst="rect">
            <a:avLst/>
          </a:prstGeom>
          <a:effectLst/>
        </p:spPr>
      </p:pic>
    </p:spTree>
    <p:extLst>
      <p:ext uri="{BB962C8B-B14F-4D97-AF65-F5344CB8AC3E}">
        <p14:creationId xmlns:p14="http://schemas.microsoft.com/office/powerpoint/2010/main" val="25194716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4137C-A7D3-2BCD-C162-712D7C8D737B}"/>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b="0" i="0" kern="1200" dirty="0">
                <a:solidFill>
                  <a:srgbClr val="F2F2F2"/>
                </a:solidFill>
                <a:latin typeface="+mj-lt"/>
                <a:ea typeface="+mj-ea"/>
                <a:cs typeface="+mj-cs"/>
              </a:rPr>
              <a:t>Model 1 Evaluation (Holdout Set)</a:t>
            </a:r>
          </a:p>
        </p:txBody>
      </p:sp>
      <p:sp>
        <p:nvSpPr>
          <p:cNvPr id="34" name="Freeform: Shape 3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8" name="Rectangle 3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EB367EBE-0DC0-6977-72AA-B3193C31AB8E}"/>
              </a:ext>
            </a:extLst>
          </p:cNvPr>
          <p:cNvGraphicFramePr>
            <a:graphicFrameLocks noGrp="1"/>
          </p:cNvGraphicFramePr>
          <p:nvPr>
            <p:ph idx="1"/>
            <p:extLst>
              <p:ext uri="{D42A27DB-BD31-4B8C-83A1-F6EECF244321}">
                <p14:modId xmlns:p14="http://schemas.microsoft.com/office/powerpoint/2010/main" val="76746911"/>
              </p:ext>
            </p:extLst>
          </p:nvPr>
        </p:nvGraphicFramePr>
        <p:xfrm>
          <a:off x="5048250" y="1545306"/>
          <a:ext cx="6496052" cy="4544588"/>
        </p:xfrm>
        <a:graphic>
          <a:graphicData uri="http://schemas.openxmlformats.org/drawingml/2006/table">
            <a:tbl>
              <a:tblPr firstRow="1" bandRow="1"/>
              <a:tblGrid>
                <a:gridCol w="2176988">
                  <a:extLst>
                    <a:ext uri="{9D8B030D-6E8A-4147-A177-3AD203B41FA5}">
                      <a16:colId xmlns:a16="http://schemas.microsoft.com/office/drawing/2014/main" val="4069411706"/>
                    </a:ext>
                  </a:extLst>
                </a:gridCol>
                <a:gridCol w="1345625">
                  <a:extLst>
                    <a:ext uri="{9D8B030D-6E8A-4147-A177-3AD203B41FA5}">
                      <a16:colId xmlns:a16="http://schemas.microsoft.com/office/drawing/2014/main" val="2212308380"/>
                    </a:ext>
                  </a:extLst>
                </a:gridCol>
                <a:gridCol w="815321">
                  <a:extLst>
                    <a:ext uri="{9D8B030D-6E8A-4147-A177-3AD203B41FA5}">
                      <a16:colId xmlns:a16="http://schemas.microsoft.com/office/drawing/2014/main" val="2245709485"/>
                    </a:ext>
                  </a:extLst>
                </a:gridCol>
                <a:gridCol w="1032371">
                  <a:extLst>
                    <a:ext uri="{9D8B030D-6E8A-4147-A177-3AD203B41FA5}">
                      <a16:colId xmlns:a16="http://schemas.microsoft.com/office/drawing/2014/main" val="3403786634"/>
                    </a:ext>
                  </a:extLst>
                </a:gridCol>
                <a:gridCol w="1125747">
                  <a:extLst>
                    <a:ext uri="{9D8B030D-6E8A-4147-A177-3AD203B41FA5}">
                      <a16:colId xmlns:a16="http://schemas.microsoft.com/office/drawing/2014/main" val="4094892972"/>
                    </a:ext>
                  </a:extLst>
                </a:gridCol>
              </a:tblGrid>
              <a:tr h="364749">
                <a:tc>
                  <a:txBody>
                    <a:bodyPr/>
                    <a:lstStyle/>
                    <a:p>
                      <a:pPr algn="l" fontAlgn="b">
                        <a:spcBef>
                          <a:spcPts val="0"/>
                        </a:spcBef>
                        <a:spcAft>
                          <a:spcPts val="0"/>
                        </a:spcAft>
                      </a:pP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precision</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recall</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f1-score</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 support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570618960"/>
                  </a:ext>
                </a:extLst>
              </a:tr>
              <a:tr h="364749">
                <a:tc>
                  <a:txBody>
                    <a:bodyPr/>
                    <a:lstStyle/>
                    <a:p>
                      <a:pPr algn="l" fontAlgn="b">
                        <a:spcBef>
                          <a:spcPts val="0"/>
                        </a:spcBef>
                        <a:spcAft>
                          <a:spcPts val="0"/>
                        </a:spcAft>
                      </a:pPr>
                      <a:r>
                        <a:rPr lang="en-US" sz="2000" b="0" i="0" u="none" strike="noStrike" dirty="0" err="1">
                          <a:solidFill>
                            <a:srgbClr val="000000"/>
                          </a:solidFill>
                          <a:effectLst/>
                          <a:latin typeface="Calibri" panose="020F0502020204030204" pitchFamily="34" charset="0"/>
                        </a:rPr>
                        <a:t>antelope_duiker</a:t>
                      </a:r>
                      <a:endParaRPr lang="en-US" sz="3400" b="0" i="0" u="none" strike="noStrike" dirty="0">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6865644"/>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bird</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4331359"/>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blank</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297267349"/>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civet_genet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17221465"/>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hog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099393168"/>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leopard</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82765366"/>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monkey_prosimian</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814331954"/>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rodent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35448257"/>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accuracy</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102850041"/>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macro avg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65761295"/>
                  </a:ext>
                </a:extLst>
              </a:tr>
              <a:tr h="364749">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weighted avg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939240793"/>
                  </a:ext>
                </a:extLst>
              </a:tr>
            </a:tbl>
          </a:graphicData>
        </a:graphic>
      </p:graphicFrame>
    </p:spTree>
    <p:extLst>
      <p:ext uri="{BB962C8B-B14F-4D97-AF65-F5344CB8AC3E}">
        <p14:creationId xmlns:p14="http://schemas.microsoft.com/office/powerpoint/2010/main" val="177443733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3" name="Picture 4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5" name="Oval 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4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 name="Rectangle 5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CE9BF-71FF-B4C4-88B0-29A2BB907D0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Model 1 Evaluation Metric (Holdout set) As per Competition</a:t>
            </a:r>
          </a:p>
        </p:txBody>
      </p:sp>
      <p:sp>
        <p:nvSpPr>
          <p:cNvPr id="3" name="Content Placeholder 2">
            <a:extLst>
              <a:ext uri="{FF2B5EF4-FFF2-40B4-BE49-F238E27FC236}">
                <a16:creationId xmlns:a16="http://schemas.microsoft.com/office/drawing/2014/main" id="{0A1DFA48-9152-0186-DCAB-E0FF6E63F11D}"/>
              </a:ext>
            </a:extLst>
          </p:cNvPr>
          <p:cNvSpPr>
            <a:spLocks noGrp="1"/>
          </p:cNvSpPr>
          <p:nvPr>
            <p:ph idx="1"/>
          </p:nvPr>
        </p:nvSpPr>
        <p:spPr>
          <a:xfrm>
            <a:off x="8200279" y="4588329"/>
            <a:ext cx="3344020" cy="1621970"/>
          </a:xfrm>
        </p:spPr>
        <p:txBody>
          <a:bodyPr vert="horz" lIns="91440" tIns="45720" rIns="91440" bIns="45720" rtlCol="0" anchor="t">
            <a:normAutofit/>
          </a:bodyPr>
          <a:lstStyle/>
          <a:p>
            <a:pPr marL="0" indent="0">
              <a:buNone/>
            </a:pPr>
            <a:r>
              <a:rPr lang="en-US" sz="1800" b="1" cap="all" dirty="0">
                <a:solidFill>
                  <a:schemeClr val="bg2">
                    <a:lumMod val="40000"/>
                    <a:lumOff val="60000"/>
                  </a:schemeClr>
                </a:solidFill>
              </a:rPr>
              <a:t>Log Loss: 5.310431599329929</a:t>
            </a:r>
          </a:p>
        </p:txBody>
      </p:sp>
      <p:sp useBgFill="1">
        <p:nvSpPr>
          <p:cNvPr id="55" name="Rectangle 54">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number of mathematical equations&#10;&#10;Description automatically generated with medium confidence">
            <a:extLst>
              <a:ext uri="{FF2B5EF4-FFF2-40B4-BE49-F238E27FC236}">
                <a16:creationId xmlns:a16="http://schemas.microsoft.com/office/drawing/2014/main" id="{76FA9783-CE86-4089-3A65-4AEF07B301A2}"/>
              </a:ext>
            </a:extLst>
          </p:cNvPr>
          <p:cNvPicPr>
            <a:picLocks noChangeAspect="1"/>
          </p:cNvPicPr>
          <p:nvPr/>
        </p:nvPicPr>
        <p:blipFill>
          <a:blip r:embed="rId6"/>
          <a:stretch>
            <a:fillRect/>
          </a:stretch>
        </p:blipFill>
        <p:spPr>
          <a:xfrm>
            <a:off x="955392" y="2427503"/>
            <a:ext cx="6275584" cy="2008187"/>
          </a:xfrm>
          <a:prstGeom prst="rect">
            <a:avLst/>
          </a:prstGeom>
          <a:effectLst/>
        </p:spPr>
      </p:pic>
    </p:spTree>
    <p:extLst>
      <p:ext uri="{BB962C8B-B14F-4D97-AF65-F5344CB8AC3E}">
        <p14:creationId xmlns:p14="http://schemas.microsoft.com/office/powerpoint/2010/main" val="172934957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C64F-18EC-C64F-13F9-5617361BE880}"/>
              </a:ext>
            </a:extLst>
          </p:cNvPr>
          <p:cNvSpPr>
            <a:spLocks noGrp="1"/>
          </p:cNvSpPr>
          <p:nvPr>
            <p:ph type="title"/>
          </p:nvPr>
        </p:nvSpPr>
        <p:spPr>
          <a:xfrm>
            <a:off x="646111" y="452718"/>
            <a:ext cx="9404723" cy="1400530"/>
          </a:xfrm>
        </p:spPr>
        <p:txBody>
          <a:bodyPr>
            <a:normAutofit/>
          </a:bodyPr>
          <a:lstStyle/>
          <a:p>
            <a:r>
              <a:rPr lang="en-IN"/>
              <a:t>Model 2</a:t>
            </a:r>
            <a:endParaRPr lang="en-US" dirty="0"/>
          </a:p>
        </p:txBody>
      </p:sp>
      <p:graphicFrame>
        <p:nvGraphicFramePr>
          <p:cNvPr id="21" name="Content Placeholder 2">
            <a:extLst>
              <a:ext uri="{FF2B5EF4-FFF2-40B4-BE49-F238E27FC236}">
                <a16:creationId xmlns:a16="http://schemas.microsoft.com/office/drawing/2014/main" id="{A0125482-C317-DCFD-5F8A-74272D31AB94}"/>
              </a:ext>
            </a:extLst>
          </p:cNvPr>
          <p:cNvGraphicFramePr>
            <a:graphicFrameLocks noGrp="1"/>
          </p:cNvGraphicFramePr>
          <p:nvPr>
            <p:ph idx="1"/>
            <p:extLst>
              <p:ext uri="{D42A27DB-BD31-4B8C-83A1-F6EECF244321}">
                <p14:modId xmlns:p14="http://schemas.microsoft.com/office/powerpoint/2010/main" val="2383937146"/>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757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BDA71-257E-24AC-BB39-FD080BA18C5B}"/>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b="0" i="0" kern="1200" dirty="0">
                <a:solidFill>
                  <a:srgbClr val="F2F2F2"/>
                </a:solidFill>
                <a:latin typeface="+mj-lt"/>
                <a:ea typeface="+mj-ea"/>
                <a:cs typeface="+mj-cs"/>
              </a:rPr>
              <a:t>Model 2 Training Performance</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D8BC4651-CC8D-9F51-2937-12E4254FE321}"/>
              </a:ext>
            </a:extLst>
          </p:cNvPr>
          <p:cNvGraphicFramePr>
            <a:graphicFrameLocks noGrp="1"/>
          </p:cNvGraphicFramePr>
          <p:nvPr>
            <p:ph idx="1"/>
            <p:extLst>
              <p:ext uri="{D42A27DB-BD31-4B8C-83A1-F6EECF244321}">
                <p14:modId xmlns:p14="http://schemas.microsoft.com/office/powerpoint/2010/main" val="912823111"/>
              </p:ext>
            </p:extLst>
          </p:nvPr>
        </p:nvGraphicFramePr>
        <p:xfrm>
          <a:off x="5193828" y="1447800"/>
          <a:ext cx="6204896" cy="4572004"/>
        </p:xfrm>
        <a:graphic>
          <a:graphicData uri="http://schemas.openxmlformats.org/drawingml/2006/table">
            <a:tbl>
              <a:tblPr firstRow="1" bandRow="1"/>
              <a:tblGrid>
                <a:gridCol w="953960">
                  <a:extLst>
                    <a:ext uri="{9D8B030D-6E8A-4147-A177-3AD203B41FA5}">
                      <a16:colId xmlns:a16="http://schemas.microsoft.com/office/drawing/2014/main" val="2676877594"/>
                    </a:ext>
                  </a:extLst>
                </a:gridCol>
                <a:gridCol w="1037245">
                  <a:extLst>
                    <a:ext uri="{9D8B030D-6E8A-4147-A177-3AD203B41FA5}">
                      <a16:colId xmlns:a16="http://schemas.microsoft.com/office/drawing/2014/main" val="1622003871"/>
                    </a:ext>
                  </a:extLst>
                </a:gridCol>
                <a:gridCol w="1293515">
                  <a:extLst>
                    <a:ext uri="{9D8B030D-6E8A-4147-A177-3AD203B41FA5}">
                      <a16:colId xmlns:a16="http://schemas.microsoft.com/office/drawing/2014/main" val="3681925474"/>
                    </a:ext>
                  </a:extLst>
                </a:gridCol>
                <a:gridCol w="1174990">
                  <a:extLst>
                    <a:ext uri="{9D8B030D-6E8A-4147-A177-3AD203B41FA5}">
                      <a16:colId xmlns:a16="http://schemas.microsoft.com/office/drawing/2014/main" val="1933106534"/>
                    </a:ext>
                  </a:extLst>
                </a:gridCol>
                <a:gridCol w="1745186">
                  <a:extLst>
                    <a:ext uri="{9D8B030D-6E8A-4147-A177-3AD203B41FA5}">
                      <a16:colId xmlns:a16="http://schemas.microsoft.com/office/drawing/2014/main" val="1921164420"/>
                    </a:ext>
                  </a:extLst>
                </a:gridCol>
              </a:tblGrid>
              <a:tr h="718864">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Epoch</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loss</a:t>
                      </a:r>
                      <a:endParaRPr lang="en-US" sz="3700" b="0" i="0" u="none" strike="noStrike">
                        <a:effectLst/>
                        <a:latin typeface="Arial" panose="020B0604020202020204" pitchFamily="34" charset="0"/>
                      </a:endParaRPr>
                    </a:p>
                  </a:txBody>
                  <a:tcPr marL="15376" marR="15376" marT="153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Train Accuracy</a:t>
                      </a:r>
                      <a:endParaRPr lang="en-US" sz="3700" b="0" i="0" u="none" strike="noStrike">
                        <a:effectLst/>
                        <a:latin typeface="Arial" panose="020B0604020202020204" pitchFamily="34" charset="0"/>
                      </a:endParaRPr>
                    </a:p>
                  </a:txBody>
                  <a:tcPr marL="15376" marR="15376" marT="153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val_loss</a:t>
                      </a:r>
                      <a:endParaRPr lang="en-US" sz="3700" b="0" i="0" u="none" strike="noStrike">
                        <a:effectLst/>
                        <a:latin typeface="Arial" panose="020B0604020202020204" pitchFamily="34" charset="0"/>
                      </a:endParaRPr>
                    </a:p>
                  </a:txBody>
                  <a:tcPr marL="15376" marR="15376" marT="153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2200" b="1" i="0" u="none" strike="noStrike">
                          <a:solidFill>
                            <a:srgbClr val="FFFFFF"/>
                          </a:solidFill>
                          <a:effectLst/>
                          <a:latin typeface="Calibri" panose="020F0502020204030204" pitchFamily="34" charset="0"/>
                        </a:rPr>
                        <a:t>val_accuracy</a:t>
                      </a:r>
                      <a:endParaRPr lang="en-US" sz="3700" b="0" i="0" u="none" strike="noStrike">
                        <a:effectLst/>
                        <a:latin typeface="Arial" panose="020B0604020202020204" pitchFamily="34" charset="0"/>
                      </a:endParaRPr>
                    </a:p>
                  </a:txBody>
                  <a:tcPr marL="15376" marR="15376" marT="1537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513854606"/>
                  </a:ext>
                </a:extLst>
              </a:tr>
              <a:tr h="385314">
                <a:tc>
                  <a:txBody>
                    <a:bodyPr/>
                    <a:lstStyle/>
                    <a:p>
                      <a:pPr algn="l" fontAlgn="b">
                        <a:spcBef>
                          <a:spcPts val="0"/>
                        </a:spcBef>
                        <a:spcAft>
                          <a:spcPts val="0"/>
                        </a:spcAft>
                      </a:pPr>
                      <a:r>
                        <a:rPr lang="en-US" sz="2200" b="0" i="0" u="none" strike="noStrike" dirty="0">
                          <a:solidFill>
                            <a:srgbClr val="000000"/>
                          </a:solidFill>
                          <a:effectLst/>
                          <a:latin typeface="Calibri" panose="020F0502020204030204" pitchFamily="34" charset="0"/>
                        </a:rPr>
                        <a:t>1/10</a:t>
                      </a:r>
                      <a:endParaRPr lang="en-US" sz="3700" b="0" i="0" u="none" strike="noStrike" dirty="0">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dirty="0">
                          <a:solidFill>
                            <a:srgbClr val="000000"/>
                          </a:solidFill>
                          <a:effectLst/>
                          <a:latin typeface="Calibri" panose="020F0502020204030204" pitchFamily="34" charset="0"/>
                          <a:ea typeface="+mn-ea"/>
                          <a:cs typeface="+mn-cs"/>
                        </a:rPr>
                        <a:t>1.4448</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0.467</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1.0601</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0.6341</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816308488"/>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2/10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0.8382</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dirty="0">
                          <a:solidFill>
                            <a:srgbClr val="000000"/>
                          </a:solidFill>
                          <a:effectLst/>
                          <a:latin typeface="Calibri" panose="020F0502020204030204" pitchFamily="34" charset="0"/>
                          <a:ea typeface="+mn-ea"/>
                          <a:cs typeface="+mn-cs"/>
                        </a:rPr>
                        <a:t>0.7059</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0.7758</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0.7478</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75575168"/>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3/10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0.5618</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dirty="0">
                          <a:solidFill>
                            <a:srgbClr val="000000"/>
                          </a:solidFill>
                          <a:effectLst/>
                          <a:latin typeface="Calibri" panose="020F0502020204030204" pitchFamily="34" charset="0"/>
                          <a:ea typeface="+mn-ea"/>
                          <a:cs typeface="+mn-cs"/>
                        </a:rPr>
                        <a:t>0.8055</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0.6781</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0.7696</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687547880"/>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4/10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0.4719</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0.8381</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0.6456</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0.7937</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403165231"/>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5/10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0.3534</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0.8797</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0.6427</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0.8211</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819158443"/>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6/10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0.2934</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0.8994</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dirty="0">
                          <a:solidFill>
                            <a:srgbClr val="000000"/>
                          </a:solidFill>
                          <a:effectLst/>
                          <a:latin typeface="Calibri" panose="020F0502020204030204" pitchFamily="34" charset="0"/>
                          <a:ea typeface="+mn-ea"/>
                          <a:cs typeface="+mn-cs"/>
                        </a:rPr>
                        <a:t>0.634</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0.8304</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60711615"/>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7/10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0.251</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0.9138</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0.6247</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0.8422</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58398397"/>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8/10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0.2173</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0.9242</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dirty="0">
                          <a:solidFill>
                            <a:srgbClr val="000000"/>
                          </a:solidFill>
                          <a:effectLst/>
                          <a:latin typeface="Calibri" panose="020F0502020204030204" pitchFamily="34" charset="0"/>
                          <a:ea typeface="+mn-ea"/>
                          <a:cs typeface="+mn-cs"/>
                        </a:rPr>
                        <a:t>0.6263</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dirty="0">
                          <a:solidFill>
                            <a:srgbClr val="000000"/>
                          </a:solidFill>
                          <a:effectLst/>
                          <a:latin typeface="Calibri" panose="020F0502020204030204" pitchFamily="34" charset="0"/>
                          <a:ea typeface="+mn-ea"/>
                          <a:cs typeface="+mn-cs"/>
                        </a:rPr>
                        <a:t>0.8522</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693355629"/>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9/10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0.2059</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0.9299</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0.6492</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200" b="0" i="0" u="none" strike="noStrike" kern="1200" dirty="0">
                          <a:solidFill>
                            <a:srgbClr val="000000"/>
                          </a:solidFill>
                          <a:effectLst/>
                          <a:latin typeface="Calibri" panose="020F0502020204030204" pitchFamily="34" charset="0"/>
                          <a:ea typeface="+mn-ea"/>
                          <a:cs typeface="+mn-cs"/>
                        </a:rPr>
                        <a:t>0.8404</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452881376"/>
                  </a:ext>
                </a:extLst>
              </a:tr>
              <a:tr h="385314">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10/10</a:t>
                      </a:r>
                      <a:endParaRPr lang="en-US" sz="3700" b="0" i="0" u="none" strike="noStrike">
                        <a:effectLst/>
                        <a:latin typeface="Arial" panose="020B0604020202020204" pitchFamily="34" charset="0"/>
                      </a:endParaRPr>
                    </a:p>
                  </a:txBody>
                  <a:tcPr marL="15376" marR="15376" marT="1537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0.171</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0.9426</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a:solidFill>
                            <a:srgbClr val="000000"/>
                          </a:solidFill>
                          <a:effectLst/>
                          <a:latin typeface="Calibri" panose="020F0502020204030204" pitchFamily="34" charset="0"/>
                          <a:ea typeface="+mn-ea"/>
                          <a:cs typeface="+mn-cs"/>
                        </a:rPr>
                        <a:t>0.6462</a:t>
                      </a:r>
                    </a:p>
                  </a:txBody>
                  <a:tcPr marL="7581" marR="7581" marT="7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200" b="0" i="0" u="none" strike="noStrike" kern="1200" dirty="0">
                          <a:solidFill>
                            <a:srgbClr val="000000"/>
                          </a:solidFill>
                          <a:effectLst/>
                          <a:latin typeface="Calibri" panose="020F0502020204030204" pitchFamily="34" charset="0"/>
                          <a:ea typeface="+mn-ea"/>
                          <a:cs typeface="+mn-cs"/>
                        </a:rPr>
                        <a:t>0.8463</a:t>
                      </a:r>
                    </a:p>
                  </a:txBody>
                  <a:tcPr marL="7581" marR="7581" marT="758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864979810"/>
                  </a:ext>
                </a:extLst>
              </a:tr>
            </a:tbl>
          </a:graphicData>
        </a:graphic>
      </p:graphicFrame>
    </p:spTree>
    <p:extLst>
      <p:ext uri="{BB962C8B-B14F-4D97-AF65-F5344CB8AC3E}">
        <p14:creationId xmlns:p14="http://schemas.microsoft.com/office/powerpoint/2010/main" val="409232376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C5A3C-4184-D0DD-4B95-A4EAB888A7F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Model 2 Confusion Matrix (Holdout Set)</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shot of a calendar&#10;&#10;Description automatically generated">
            <a:extLst>
              <a:ext uri="{FF2B5EF4-FFF2-40B4-BE49-F238E27FC236}">
                <a16:creationId xmlns:a16="http://schemas.microsoft.com/office/drawing/2014/main" id="{F38C00F1-1DD3-A49E-0330-5F2AA3617AEE}"/>
              </a:ext>
            </a:extLst>
          </p:cNvPr>
          <p:cNvPicPr>
            <a:picLocks noChangeAspect="1"/>
          </p:cNvPicPr>
          <p:nvPr/>
        </p:nvPicPr>
        <p:blipFill>
          <a:blip r:embed="rId6"/>
          <a:stretch>
            <a:fillRect/>
          </a:stretch>
        </p:blipFill>
        <p:spPr>
          <a:xfrm>
            <a:off x="689108" y="647698"/>
            <a:ext cx="6180154" cy="5562139"/>
          </a:xfrm>
          <a:prstGeom prst="rect">
            <a:avLst/>
          </a:prstGeom>
          <a:effectLst/>
        </p:spPr>
      </p:pic>
    </p:spTree>
    <p:extLst>
      <p:ext uri="{BB962C8B-B14F-4D97-AF65-F5344CB8AC3E}">
        <p14:creationId xmlns:p14="http://schemas.microsoft.com/office/powerpoint/2010/main" val="123769727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4137C-A7D3-2BCD-C162-712D7C8D737B}"/>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b="0" i="0" kern="1200" dirty="0">
                <a:solidFill>
                  <a:srgbClr val="F2F2F2"/>
                </a:solidFill>
                <a:latin typeface="+mj-lt"/>
                <a:ea typeface="+mj-ea"/>
                <a:cs typeface="+mj-cs"/>
              </a:rPr>
              <a:t>Model 2 Evaluation (Holdout Set)</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EB367EBE-0DC0-6977-72AA-B3193C31AB8E}"/>
              </a:ext>
            </a:extLst>
          </p:cNvPr>
          <p:cNvGraphicFramePr>
            <a:graphicFrameLocks noGrp="1"/>
          </p:cNvGraphicFramePr>
          <p:nvPr>
            <p:ph idx="1"/>
            <p:extLst>
              <p:ext uri="{D42A27DB-BD31-4B8C-83A1-F6EECF244321}">
                <p14:modId xmlns:p14="http://schemas.microsoft.com/office/powerpoint/2010/main" val="3781435099"/>
              </p:ext>
            </p:extLst>
          </p:nvPr>
        </p:nvGraphicFramePr>
        <p:xfrm>
          <a:off x="5048250" y="1600411"/>
          <a:ext cx="6496052" cy="4443564"/>
        </p:xfrm>
        <a:graphic>
          <a:graphicData uri="http://schemas.openxmlformats.org/drawingml/2006/table">
            <a:tbl>
              <a:tblPr firstRow="1" bandRow="1"/>
              <a:tblGrid>
                <a:gridCol w="2176988">
                  <a:extLst>
                    <a:ext uri="{9D8B030D-6E8A-4147-A177-3AD203B41FA5}">
                      <a16:colId xmlns:a16="http://schemas.microsoft.com/office/drawing/2014/main" val="4069411706"/>
                    </a:ext>
                  </a:extLst>
                </a:gridCol>
                <a:gridCol w="1345625">
                  <a:extLst>
                    <a:ext uri="{9D8B030D-6E8A-4147-A177-3AD203B41FA5}">
                      <a16:colId xmlns:a16="http://schemas.microsoft.com/office/drawing/2014/main" val="2212308380"/>
                    </a:ext>
                  </a:extLst>
                </a:gridCol>
                <a:gridCol w="815321">
                  <a:extLst>
                    <a:ext uri="{9D8B030D-6E8A-4147-A177-3AD203B41FA5}">
                      <a16:colId xmlns:a16="http://schemas.microsoft.com/office/drawing/2014/main" val="2245709485"/>
                    </a:ext>
                  </a:extLst>
                </a:gridCol>
                <a:gridCol w="1032371">
                  <a:extLst>
                    <a:ext uri="{9D8B030D-6E8A-4147-A177-3AD203B41FA5}">
                      <a16:colId xmlns:a16="http://schemas.microsoft.com/office/drawing/2014/main" val="3403786634"/>
                    </a:ext>
                  </a:extLst>
                </a:gridCol>
                <a:gridCol w="1125747">
                  <a:extLst>
                    <a:ext uri="{9D8B030D-6E8A-4147-A177-3AD203B41FA5}">
                      <a16:colId xmlns:a16="http://schemas.microsoft.com/office/drawing/2014/main" val="4094892972"/>
                    </a:ext>
                  </a:extLst>
                </a:gridCol>
              </a:tblGrid>
              <a:tr h="355565">
                <a:tc>
                  <a:txBody>
                    <a:bodyPr/>
                    <a:lstStyle/>
                    <a:p>
                      <a:pPr algn="l" fontAlgn="b">
                        <a:spcBef>
                          <a:spcPts val="0"/>
                        </a:spcBef>
                        <a:spcAft>
                          <a:spcPts val="0"/>
                        </a:spcAft>
                      </a:pP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precision</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recall</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f1-score</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 support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570618960"/>
                  </a:ext>
                </a:extLst>
              </a:tr>
              <a:tr h="355565">
                <a:tc>
                  <a:txBody>
                    <a:bodyPr/>
                    <a:lstStyle/>
                    <a:p>
                      <a:pPr algn="l" fontAlgn="b">
                        <a:spcBef>
                          <a:spcPts val="0"/>
                        </a:spcBef>
                        <a:spcAft>
                          <a:spcPts val="0"/>
                        </a:spcAft>
                      </a:pPr>
                      <a:r>
                        <a:rPr lang="en-US" sz="2000" b="0" i="0" u="none" strike="noStrike" dirty="0" err="1">
                          <a:solidFill>
                            <a:srgbClr val="000000"/>
                          </a:solidFill>
                          <a:effectLst/>
                          <a:latin typeface="Calibri" panose="020F0502020204030204" pitchFamily="34" charset="0"/>
                        </a:rPr>
                        <a:t>antelope_duiker</a:t>
                      </a:r>
                      <a:endParaRPr lang="en-US" sz="3400" b="0" i="0" u="none" strike="noStrike" dirty="0">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6865644"/>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bird</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4331359"/>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blank</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297267349"/>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civet_genet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17221465"/>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hog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099393168"/>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leopard</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82765366"/>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monkey_prosimian</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814331954"/>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rodent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35448257"/>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accuracy</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102850041"/>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macro avg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65761295"/>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weighted avg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r"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939240793"/>
                  </a:ext>
                </a:extLst>
              </a:tr>
            </a:tbl>
          </a:graphicData>
        </a:graphic>
      </p:graphicFrame>
    </p:spTree>
    <p:extLst>
      <p:ext uri="{BB962C8B-B14F-4D97-AF65-F5344CB8AC3E}">
        <p14:creationId xmlns:p14="http://schemas.microsoft.com/office/powerpoint/2010/main" val="385837237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5722B-0870-7E2D-8F70-CBC44C1FB5D5}"/>
              </a:ext>
            </a:extLst>
          </p:cNvPr>
          <p:cNvSpPr>
            <a:spLocks noGrp="1"/>
          </p:cNvSpPr>
          <p:nvPr>
            <p:ph type="ctrTitle"/>
          </p:nvPr>
        </p:nvSpPr>
        <p:spPr>
          <a:xfrm>
            <a:off x="648930" y="629266"/>
            <a:ext cx="6188190" cy="1622321"/>
          </a:xfrm>
        </p:spPr>
        <p:txBody>
          <a:bodyPr vert="horz" lIns="91440" tIns="45720" rIns="91440" bIns="45720" rtlCol="0" anchor="t">
            <a:normAutofit/>
          </a:bodyPr>
          <a:lstStyle/>
          <a:p>
            <a:r>
              <a:rPr lang="en-US" sz="4200">
                <a:solidFill>
                  <a:srgbClr val="EBEBEB"/>
                </a:solidFill>
              </a:rPr>
              <a:t>Introduction</a:t>
            </a:r>
          </a:p>
        </p:txBody>
      </p:sp>
      <p:sp>
        <p:nvSpPr>
          <p:cNvPr id="5" name="TextBox 4">
            <a:extLst>
              <a:ext uri="{FF2B5EF4-FFF2-40B4-BE49-F238E27FC236}">
                <a16:creationId xmlns:a16="http://schemas.microsoft.com/office/drawing/2014/main" id="{7EEF0B71-6BF8-EA0E-BD68-1D8DA0BA45DC}"/>
              </a:ext>
            </a:extLst>
          </p:cNvPr>
          <p:cNvSpPr txBox="1"/>
          <p:nvPr/>
        </p:nvSpPr>
        <p:spPr>
          <a:xfrm>
            <a:off x="648930" y="2438400"/>
            <a:ext cx="6188189" cy="3785419"/>
          </a:xfrm>
          <a:prstGeom prst="rect">
            <a:avLst/>
          </a:prstGeom>
        </p:spPr>
        <p:txBody>
          <a:bodyPr vert="horz" lIns="91440" tIns="45720" rIns="91440" bIns="45720" rtlCol="0">
            <a:normAutofit/>
          </a:bodyPr>
          <a:lstStyle/>
          <a:p>
            <a:pPr marL="285750" indent="-228600">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The project is primarily motivated by the urgent need to enhance wildlife conservation and ecological research due to the imminent threats faced by Earth's biodiversity, including habitat loss, climate change, and human activities. </a:t>
            </a:r>
          </a:p>
          <a:p>
            <a:pPr marL="57150" indent="-228600">
              <a:spcBef>
                <a:spcPts val="1000"/>
              </a:spcBef>
              <a:buClr>
                <a:schemeClr val="bg2">
                  <a:lumMod val="40000"/>
                  <a:lumOff val="60000"/>
                </a:schemeClr>
              </a:buClr>
              <a:buSzPct val="80000"/>
              <a:buFont typeface="Wingdings 3" charset="2"/>
              <a:buChar char=""/>
            </a:pPr>
            <a:endParaRPr lang="en-US">
              <a:solidFill>
                <a:srgbClr val="FFFFFF"/>
              </a:solidFill>
              <a:latin typeface="+mj-lt"/>
              <a:ea typeface="+mj-ea"/>
              <a:cs typeface="+mj-cs"/>
            </a:endParaRPr>
          </a:p>
          <a:p>
            <a:pPr marL="285750" indent="-228600">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Through the development of an image classification model, we aim to support wildlife preservation and environmental stewardship by enabling the efficient monitoring and categorization of wildlife species, facilitating more informed conservation decisions.</a:t>
            </a:r>
          </a:p>
        </p:txBody>
      </p:sp>
      <p:sp>
        <p:nvSpPr>
          <p:cNvPr id="2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Birds flying">
            <a:extLst>
              <a:ext uri="{FF2B5EF4-FFF2-40B4-BE49-F238E27FC236}">
                <a16:creationId xmlns:a16="http://schemas.microsoft.com/office/drawing/2014/main" id="{527FF2F0-0DC2-2ADD-A8A8-17B32B930255}"/>
              </a:ext>
            </a:extLst>
          </p:cNvPr>
          <p:cNvPicPr>
            <a:picLocks noChangeAspect="1"/>
          </p:cNvPicPr>
          <p:nvPr/>
        </p:nvPicPr>
        <p:blipFill rotWithShape="1">
          <a:blip r:embed="rId7"/>
          <a:srcRect l="14663" r="41371"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432516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CE9BF-71FF-B4C4-88B0-29A2BB907D0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Model 2 Evaluation Metric (Holdout set) As per Competition</a:t>
            </a:r>
          </a:p>
        </p:txBody>
      </p:sp>
      <p:sp>
        <p:nvSpPr>
          <p:cNvPr id="3" name="Content Placeholder 2">
            <a:extLst>
              <a:ext uri="{FF2B5EF4-FFF2-40B4-BE49-F238E27FC236}">
                <a16:creationId xmlns:a16="http://schemas.microsoft.com/office/drawing/2014/main" id="{0A1DFA48-9152-0186-DCAB-E0FF6E63F11D}"/>
              </a:ext>
            </a:extLst>
          </p:cNvPr>
          <p:cNvSpPr>
            <a:spLocks noGrp="1"/>
          </p:cNvSpPr>
          <p:nvPr>
            <p:ph idx="1"/>
          </p:nvPr>
        </p:nvSpPr>
        <p:spPr>
          <a:xfrm>
            <a:off x="8200279" y="4588329"/>
            <a:ext cx="3344020" cy="1621970"/>
          </a:xfrm>
        </p:spPr>
        <p:txBody>
          <a:bodyPr vert="horz" lIns="91440" tIns="45720" rIns="91440" bIns="45720" rtlCol="0" anchor="t">
            <a:normAutofit/>
          </a:bodyPr>
          <a:lstStyle/>
          <a:p>
            <a:pPr marL="0" indent="0">
              <a:buNone/>
            </a:pPr>
            <a:r>
              <a:rPr lang="en-US" sz="1800" cap="all" dirty="0">
                <a:solidFill>
                  <a:schemeClr val="bg2">
                    <a:lumMod val="40000"/>
                    <a:lumOff val="60000"/>
                  </a:schemeClr>
                </a:solidFill>
              </a:rPr>
              <a:t>Log Loss: 5.718926337739923</a:t>
            </a:r>
          </a:p>
        </p:txBody>
      </p:sp>
      <p:sp useBgFill="1">
        <p:nvSpPr>
          <p:cNvPr id="46" name="Rectangle 4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number of mathematical equations&#10;&#10;Description automatically generated with medium confidence">
            <a:extLst>
              <a:ext uri="{FF2B5EF4-FFF2-40B4-BE49-F238E27FC236}">
                <a16:creationId xmlns:a16="http://schemas.microsoft.com/office/drawing/2014/main" id="{76FA9783-CE86-4089-3A65-4AEF07B301A2}"/>
              </a:ext>
            </a:extLst>
          </p:cNvPr>
          <p:cNvPicPr>
            <a:picLocks noChangeAspect="1"/>
          </p:cNvPicPr>
          <p:nvPr/>
        </p:nvPicPr>
        <p:blipFill>
          <a:blip r:embed="rId6"/>
          <a:stretch>
            <a:fillRect/>
          </a:stretch>
        </p:blipFill>
        <p:spPr>
          <a:xfrm>
            <a:off x="955392" y="2427503"/>
            <a:ext cx="6275584" cy="2008187"/>
          </a:xfrm>
          <a:prstGeom prst="rect">
            <a:avLst/>
          </a:prstGeom>
          <a:effectLst/>
        </p:spPr>
      </p:pic>
    </p:spTree>
    <p:extLst>
      <p:ext uri="{BB962C8B-B14F-4D97-AF65-F5344CB8AC3E}">
        <p14:creationId xmlns:p14="http://schemas.microsoft.com/office/powerpoint/2010/main" val="163279146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C64F-18EC-C64F-13F9-5617361BE880}"/>
              </a:ext>
            </a:extLst>
          </p:cNvPr>
          <p:cNvSpPr>
            <a:spLocks noGrp="1"/>
          </p:cNvSpPr>
          <p:nvPr>
            <p:ph type="title"/>
          </p:nvPr>
        </p:nvSpPr>
        <p:spPr>
          <a:xfrm>
            <a:off x="646111" y="452718"/>
            <a:ext cx="9404723" cy="1400530"/>
          </a:xfrm>
        </p:spPr>
        <p:txBody>
          <a:bodyPr>
            <a:normAutofit/>
          </a:bodyPr>
          <a:lstStyle/>
          <a:p>
            <a:r>
              <a:rPr lang="en-IN" dirty="0"/>
              <a:t>Model 3</a:t>
            </a:r>
            <a:endParaRPr lang="en-US" dirty="0"/>
          </a:p>
        </p:txBody>
      </p:sp>
      <p:graphicFrame>
        <p:nvGraphicFramePr>
          <p:cNvPr id="21" name="Content Placeholder 2">
            <a:extLst>
              <a:ext uri="{FF2B5EF4-FFF2-40B4-BE49-F238E27FC236}">
                <a16:creationId xmlns:a16="http://schemas.microsoft.com/office/drawing/2014/main" id="{A0125482-C317-DCFD-5F8A-74272D31AB94}"/>
              </a:ext>
            </a:extLst>
          </p:cNvPr>
          <p:cNvGraphicFramePr>
            <a:graphicFrameLocks noGrp="1"/>
          </p:cNvGraphicFramePr>
          <p:nvPr>
            <p:ph idx="1"/>
            <p:extLst>
              <p:ext uri="{D42A27DB-BD31-4B8C-83A1-F6EECF244321}">
                <p14:modId xmlns:p14="http://schemas.microsoft.com/office/powerpoint/2010/main" val="2910556808"/>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6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5E277-432B-A5C7-2B83-097DED4EC532}"/>
              </a:ext>
            </a:extLst>
          </p:cNvPr>
          <p:cNvSpPr>
            <a:spLocks noGrp="1"/>
          </p:cNvSpPr>
          <p:nvPr>
            <p:ph type="title"/>
          </p:nvPr>
        </p:nvSpPr>
        <p:spPr>
          <a:xfrm>
            <a:off x="8347482" y="2321643"/>
            <a:ext cx="3342460" cy="1141408"/>
          </a:xfrm>
        </p:spPr>
        <p:txBody>
          <a:bodyPr vert="horz" lIns="91440" tIns="45720" rIns="91440" bIns="45720" rtlCol="0" anchor="b">
            <a:normAutofit/>
          </a:bodyPr>
          <a:lstStyle/>
          <a:p>
            <a:r>
              <a:rPr lang="en-US" sz="6000" dirty="0"/>
              <a:t>VGG16</a:t>
            </a:r>
          </a:p>
        </p:txBody>
      </p:sp>
      <p:pic>
        <p:nvPicPr>
          <p:cNvPr id="5" name="Content Placeholder 4">
            <a:extLst>
              <a:ext uri="{FF2B5EF4-FFF2-40B4-BE49-F238E27FC236}">
                <a16:creationId xmlns:a16="http://schemas.microsoft.com/office/drawing/2014/main" id="{343F5483-F0B0-8972-D92C-C626B315FBAF}"/>
              </a:ext>
            </a:extLst>
          </p:cNvPr>
          <p:cNvPicPr>
            <a:picLocks noChangeAspect="1"/>
          </p:cNvPicPr>
          <p:nvPr/>
        </p:nvPicPr>
        <p:blipFill rotWithShape="1">
          <a:blip r:embed="rId7"/>
          <a:srcRect t="103" r="-2" b="12866"/>
          <a:stretch/>
        </p:blipFill>
        <p:spPr>
          <a:xfrm>
            <a:off x="-1" y="10"/>
            <a:ext cx="7554140" cy="6857990"/>
          </a:xfrm>
          <a:prstGeom prst="rect">
            <a:avLst/>
          </a:prstGeom>
        </p:spPr>
      </p:pic>
    </p:spTree>
    <p:extLst>
      <p:ext uri="{BB962C8B-B14F-4D97-AF65-F5344CB8AC3E}">
        <p14:creationId xmlns:p14="http://schemas.microsoft.com/office/powerpoint/2010/main" val="272005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BDA71-257E-24AC-BB39-FD080BA18C5B}"/>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b="0" i="0" kern="1200" dirty="0">
                <a:solidFill>
                  <a:srgbClr val="F2F2F2"/>
                </a:solidFill>
                <a:latin typeface="+mj-lt"/>
                <a:ea typeface="+mj-ea"/>
                <a:cs typeface="+mj-cs"/>
              </a:rPr>
              <a:t>Model </a:t>
            </a:r>
            <a:r>
              <a:rPr lang="en-US" sz="3200" dirty="0">
                <a:solidFill>
                  <a:srgbClr val="F2F2F2"/>
                </a:solidFill>
              </a:rPr>
              <a:t>3</a:t>
            </a:r>
            <a:r>
              <a:rPr lang="en-US" sz="3200" b="0" i="0" kern="1200" dirty="0">
                <a:solidFill>
                  <a:srgbClr val="F2F2F2"/>
                </a:solidFill>
                <a:latin typeface="+mj-lt"/>
                <a:ea typeface="+mj-ea"/>
                <a:cs typeface="+mj-cs"/>
              </a:rPr>
              <a:t> Training Performance</a:t>
            </a:r>
          </a:p>
        </p:txBody>
      </p:sp>
      <p:sp>
        <p:nvSpPr>
          <p:cNvPr id="13" name="Freeform: Shape 1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48520F4F-0D8E-C1DA-4BEC-0C56BE9C144C}"/>
              </a:ext>
            </a:extLst>
          </p:cNvPr>
          <p:cNvGraphicFramePr>
            <a:graphicFrameLocks noGrp="1"/>
          </p:cNvGraphicFramePr>
          <p:nvPr>
            <p:ph idx="1"/>
            <p:extLst>
              <p:ext uri="{D42A27DB-BD31-4B8C-83A1-F6EECF244321}">
                <p14:modId xmlns:p14="http://schemas.microsoft.com/office/powerpoint/2010/main" val="3009197576"/>
              </p:ext>
            </p:extLst>
          </p:nvPr>
        </p:nvGraphicFramePr>
        <p:xfrm>
          <a:off x="5594083" y="1447800"/>
          <a:ext cx="5404385" cy="4572015"/>
        </p:xfrm>
        <a:graphic>
          <a:graphicData uri="http://schemas.openxmlformats.org/drawingml/2006/table">
            <a:tbl>
              <a:tblPr/>
              <a:tblGrid>
                <a:gridCol w="815108">
                  <a:extLst>
                    <a:ext uri="{9D8B030D-6E8A-4147-A177-3AD203B41FA5}">
                      <a16:colId xmlns:a16="http://schemas.microsoft.com/office/drawing/2014/main" val="3516435570"/>
                    </a:ext>
                  </a:extLst>
                </a:gridCol>
                <a:gridCol w="768164">
                  <a:extLst>
                    <a:ext uri="{9D8B030D-6E8A-4147-A177-3AD203B41FA5}">
                      <a16:colId xmlns:a16="http://schemas.microsoft.com/office/drawing/2014/main" val="388262718"/>
                    </a:ext>
                  </a:extLst>
                </a:gridCol>
                <a:gridCol w="1503002">
                  <a:extLst>
                    <a:ext uri="{9D8B030D-6E8A-4147-A177-3AD203B41FA5}">
                      <a16:colId xmlns:a16="http://schemas.microsoft.com/office/drawing/2014/main" val="3711207600"/>
                    </a:ext>
                  </a:extLst>
                </a:gridCol>
                <a:gridCol w="945250">
                  <a:extLst>
                    <a:ext uri="{9D8B030D-6E8A-4147-A177-3AD203B41FA5}">
                      <a16:colId xmlns:a16="http://schemas.microsoft.com/office/drawing/2014/main" val="2194367587"/>
                    </a:ext>
                  </a:extLst>
                </a:gridCol>
                <a:gridCol w="1372861">
                  <a:extLst>
                    <a:ext uri="{9D8B030D-6E8A-4147-A177-3AD203B41FA5}">
                      <a16:colId xmlns:a16="http://schemas.microsoft.com/office/drawing/2014/main" val="3250792081"/>
                    </a:ext>
                  </a:extLst>
                </a:gridCol>
              </a:tblGrid>
              <a:tr h="217715">
                <a:tc>
                  <a:txBody>
                    <a:bodyPr/>
                    <a:lstStyle/>
                    <a:p>
                      <a:pPr algn="l" fontAlgn="b">
                        <a:spcBef>
                          <a:spcPts val="0"/>
                        </a:spcBef>
                        <a:spcAft>
                          <a:spcPts val="0"/>
                        </a:spcAft>
                      </a:pPr>
                      <a:r>
                        <a:rPr lang="en-US" sz="1100" b="1" i="0" u="none" strike="noStrike">
                          <a:solidFill>
                            <a:srgbClr val="FFFFFF"/>
                          </a:solidFill>
                          <a:effectLst/>
                          <a:latin typeface="Calibri" panose="020F0502020204030204" pitchFamily="34" charset="0"/>
                        </a:rPr>
                        <a:t>Epoch</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1100" b="1" i="0" u="none" strike="noStrike">
                          <a:solidFill>
                            <a:srgbClr val="FFFFFF"/>
                          </a:solidFill>
                          <a:effectLst/>
                          <a:latin typeface="Calibri" panose="020F0502020204030204" pitchFamily="34" charset="0"/>
                        </a:rPr>
                        <a:t>loss</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1100" b="1" i="0" u="none" strike="noStrike">
                          <a:solidFill>
                            <a:srgbClr val="FFFFFF"/>
                          </a:solidFill>
                          <a:effectLst/>
                          <a:latin typeface="Calibri" panose="020F0502020204030204" pitchFamily="34" charset="0"/>
                        </a:rPr>
                        <a:t>Train Accuracy</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1100" b="1" i="0" u="none" strike="noStrike">
                          <a:solidFill>
                            <a:srgbClr val="FFFFFF"/>
                          </a:solidFill>
                          <a:effectLst/>
                          <a:latin typeface="Calibri" panose="020F0502020204030204" pitchFamily="34" charset="0"/>
                        </a:rPr>
                        <a:t>val_loss</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spcBef>
                          <a:spcPts val="0"/>
                        </a:spcBef>
                        <a:spcAft>
                          <a:spcPts val="0"/>
                        </a:spcAft>
                      </a:pPr>
                      <a:r>
                        <a:rPr lang="en-US" sz="1100" b="1" i="0" u="none" strike="noStrike">
                          <a:solidFill>
                            <a:srgbClr val="FFFFFF"/>
                          </a:solidFill>
                          <a:effectLst/>
                          <a:latin typeface="Calibri" panose="020F0502020204030204" pitchFamily="34" charset="0"/>
                        </a:rPr>
                        <a:t>val_accuracy</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08134787"/>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0.9799</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0.636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1.0168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0.6263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414362269"/>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2/20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0.952</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0.6466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0.9589</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0.6515</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606939052"/>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3/20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0.922</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0.6615</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1.0022</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0.6448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735150440"/>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4/20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0.8968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0.6724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0.9483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0.6574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438326753"/>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5/20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0.8803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0.6806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0.9231</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0.6696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398735383"/>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6/20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0.8553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0.6868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0.9054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0.6793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839298061"/>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7/20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0.8372</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0.6917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0.9324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0.6626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472049309"/>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8/20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0.8184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0.7031</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0.8867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0.6759</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387631468"/>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9/20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0.8091</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0.7017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0.927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0.6619</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48974786"/>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10/20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0.7805</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0.7138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0.8801</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0.6833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36009427"/>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11/20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0.7694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0.7175</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0.8674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0.6856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395987798"/>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12/20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0.7583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0.7226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0.8499</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0.7011</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86309319"/>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13/20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0.7558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0.7194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0.8393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0.7044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67950610"/>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14/20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0.7308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0.7336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0.8546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0.6944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696116794"/>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15/20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0.7178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0.7374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0.8113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0.7107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039058534"/>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16/20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0.7018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0.7426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0.8036</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0.717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374404961"/>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17/20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0.6918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0.7468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0.7951</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0.7152</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163391951"/>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18/20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0.6743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0.7537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0.8207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0.7163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260021313"/>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19/20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0.7533</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0.8125</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0.7237</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154749976"/>
                  </a:ext>
                </a:extLst>
              </a:tr>
              <a:tr h="217715">
                <a:tc>
                  <a:txBody>
                    <a:bodyPr/>
                    <a:lstStyle/>
                    <a:p>
                      <a:pPr algn="l" fontAlgn="b">
                        <a:spcBef>
                          <a:spcPts val="0"/>
                        </a:spcBef>
                        <a:spcAft>
                          <a:spcPts val="0"/>
                        </a:spcAft>
                      </a:pPr>
                      <a:r>
                        <a:rPr lang="en-US" sz="1100" b="0" i="0" u="none" strike="noStrike">
                          <a:solidFill>
                            <a:srgbClr val="000000"/>
                          </a:solidFill>
                          <a:effectLst/>
                          <a:latin typeface="Calibri" panose="020F0502020204030204" pitchFamily="34" charset="0"/>
                        </a:rPr>
                        <a:t>20/20</a:t>
                      </a:r>
                      <a:endParaRPr lang="en-US" sz="1800" b="0" i="0" u="none" strike="noStrike">
                        <a:effectLst/>
                        <a:latin typeface="Arial" panose="020B0604020202020204" pitchFamily="34" charset="0"/>
                      </a:endParaRPr>
                    </a:p>
                  </a:txBody>
                  <a:tcPr marL="7831" marR="7831" marT="783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0.6631</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0.7594</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a:solidFill>
                            <a:srgbClr val="000000"/>
                          </a:solidFill>
                          <a:effectLst/>
                          <a:latin typeface="Calibri" panose="020F0502020204030204" pitchFamily="34" charset="0"/>
                        </a:rPr>
                        <a:t>0.7688</a:t>
                      </a:r>
                      <a:endParaRPr lang="en-US" sz="1800" b="0" i="0" u="none" strike="noStrike">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b">
                        <a:spcBef>
                          <a:spcPts val="0"/>
                        </a:spcBef>
                        <a:spcAft>
                          <a:spcPts val="0"/>
                        </a:spcAft>
                      </a:pPr>
                      <a:r>
                        <a:rPr lang="en-US" sz="1100" b="0" i="0" u="none" strike="noStrike" dirty="0">
                          <a:solidFill>
                            <a:srgbClr val="000000"/>
                          </a:solidFill>
                          <a:effectLst/>
                          <a:latin typeface="Calibri" panose="020F0502020204030204" pitchFamily="34" charset="0"/>
                        </a:rPr>
                        <a:t>0.72</a:t>
                      </a:r>
                      <a:endParaRPr lang="en-US" sz="1800" b="0" i="0" u="none" strike="noStrike" dirty="0">
                        <a:effectLst/>
                        <a:latin typeface="Arial" panose="020B0604020202020204" pitchFamily="34" charset="0"/>
                      </a:endParaRPr>
                    </a:p>
                  </a:txBody>
                  <a:tcPr marL="7831" marR="7831" marT="78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128764270"/>
                  </a:ext>
                </a:extLst>
              </a:tr>
            </a:tbl>
          </a:graphicData>
        </a:graphic>
      </p:graphicFrame>
    </p:spTree>
    <p:extLst>
      <p:ext uri="{BB962C8B-B14F-4D97-AF65-F5344CB8AC3E}">
        <p14:creationId xmlns:p14="http://schemas.microsoft.com/office/powerpoint/2010/main" val="285824454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C5A3C-4184-D0DD-4B95-A4EAB888A7F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Model 3 Confusion Matrix (Holdout Set)</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screenshot of a calendar&#10;&#10;Description automatically generated">
            <a:extLst>
              <a:ext uri="{FF2B5EF4-FFF2-40B4-BE49-F238E27FC236}">
                <a16:creationId xmlns:a16="http://schemas.microsoft.com/office/drawing/2014/main" id="{B74C7936-F54D-0C82-6538-00B363C9451F}"/>
              </a:ext>
            </a:extLst>
          </p:cNvPr>
          <p:cNvPicPr>
            <a:picLocks noChangeAspect="1"/>
          </p:cNvPicPr>
          <p:nvPr/>
        </p:nvPicPr>
        <p:blipFill>
          <a:blip r:embed="rId6"/>
          <a:stretch>
            <a:fillRect/>
          </a:stretch>
        </p:blipFill>
        <p:spPr>
          <a:xfrm>
            <a:off x="689108" y="647698"/>
            <a:ext cx="6180154" cy="5562139"/>
          </a:xfrm>
          <a:prstGeom prst="rect">
            <a:avLst/>
          </a:prstGeom>
          <a:effectLst/>
        </p:spPr>
      </p:pic>
    </p:spTree>
    <p:extLst>
      <p:ext uri="{BB962C8B-B14F-4D97-AF65-F5344CB8AC3E}">
        <p14:creationId xmlns:p14="http://schemas.microsoft.com/office/powerpoint/2010/main" val="90343982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4137C-A7D3-2BCD-C162-712D7C8D737B}"/>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b="0" i="0" kern="1200" dirty="0">
                <a:solidFill>
                  <a:srgbClr val="F2F2F2"/>
                </a:solidFill>
                <a:latin typeface="+mj-lt"/>
                <a:ea typeface="+mj-ea"/>
                <a:cs typeface="+mj-cs"/>
              </a:rPr>
              <a:t>Model 3 Evaluation (Holdout Set)</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EB367EBE-0DC0-6977-72AA-B3193C31AB8E}"/>
              </a:ext>
            </a:extLst>
          </p:cNvPr>
          <p:cNvGraphicFramePr>
            <a:graphicFrameLocks noGrp="1"/>
          </p:cNvGraphicFramePr>
          <p:nvPr>
            <p:ph idx="1"/>
            <p:extLst>
              <p:ext uri="{D42A27DB-BD31-4B8C-83A1-F6EECF244321}">
                <p14:modId xmlns:p14="http://schemas.microsoft.com/office/powerpoint/2010/main" val="1967449406"/>
              </p:ext>
            </p:extLst>
          </p:nvPr>
        </p:nvGraphicFramePr>
        <p:xfrm>
          <a:off x="5048250" y="1600411"/>
          <a:ext cx="6496052" cy="4443564"/>
        </p:xfrm>
        <a:graphic>
          <a:graphicData uri="http://schemas.openxmlformats.org/drawingml/2006/table">
            <a:tbl>
              <a:tblPr firstRow="1" bandRow="1"/>
              <a:tblGrid>
                <a:gridCol w="2176988">
                  <a:extLst>
                    <a:ext uri="{9D8B030D-6E8A-4147-A177-3AD203B41FA5}">
                      <a16:colId xmlns:a16="http://schemas.microsoft.com/office/drawing/2014/main" val="4069411706"/>
                    </a:ext>
                  </a:extLst>
                </a:gridCol>
                <a:gridCol w="1345625">
                  <a:extLst>
                    <a:ext uri="{9D8B030D-6E8A-4147-A177-3AD203B41FA5}">
                      <a16:colId xmlns:a16="http://schemas.microsoft.com/office/drawing/2014/main" val="2212308380"/>
                    </a:ext>
                  </a:extLst>
                </a:gridCol>
                <a:gridCol w="815321">
                  <a:extLst>
                    <a:ext uri="{9D8B030D-6E8A-4147-A177-3AD203B41FA5}">
                      <a16:colId xmlns:a16="http://schemas.microsoft.com/office/drawing/2014/main" val="2245709485"/>
                    </a:ext>
                  </a:extLst>
                </a:gridCol>
                <a:gridCol w="1032371">
                  <a:extLst>
                    <a:ext uri="{9D8B030D-6E8A-4147-A177-3AD203B41FA5}">
                      <a16:colId xmlns:a16="http://schemas.microsoft.com/office/drawing/2014/main" val="3403786634"/>
                    </a:ext>
                  </a:extLst>
                </a:gridCol>
                <a:gridCol w="1125747">
                  <a:extLst>
                    <a:ext uri="{9D8B030D-6E8A-4147-A177-3AD203B41FA5}">
                      <a16:colId xmlns:a16="http://schemas.microsoft.com/office/drawing/2014/main" val="4094892972"/>
                    </a:ext>
                  </a:extLst>
                </a:gridCol>
              </a:tblGrid>
              <a:tr h="355565">
                <a:tc>
                  <a:txBody>
                    <a:bodyPr/>
                    <a:lstStyle/>
                    <a:p>
                      <a:pPr algn="l" fontAlgn="b">
                        <a:spcBef>
                          <a:spcPts val="0"/>
                        </a:spcBef>
                        <a:spcAft>
                          <a:spcPts val="0"/>
                        </a:spcAft>
                      </a:pP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precision</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recall</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f1-score</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spcBef>
                          <a:spcPts val="0"/>
                        </a:spcBef>
                        <a:spcAft>
                          <a:spcPts val="0"/>
                        </a:spcAft>
                      </a:pPr>
                      <a:r>
                        <a:rPr lang="en-US" sz="2000" b="1" i="0" u="none" strike="noStrike">
                          <a:solidFill>
                            <a:srgbClr val="FFFFFF"/>
                          </a:solidFill>
                          <a:effectLst/>
                          <a:latin typeface="Calibri" panose="020F0502020204030204" pitchFamily="34" charset="0"/>
                        </a:rPr>
                        <a:t> support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570618960"/>
                  </a:ext>
                </a:extLst>
              </a:tr>
              <a:tr h="355565">
                <a:tc>
                  <a:txBody>
                    <a:bodyPr/>
                    <a:lstStyle/>
                    <a:p>
                      <a:pPr algn="l" fontAlgn="b">
                        <a:spcBef>
                          <a:spcPts val="0"/>
                        </a:spcBef>
                        <a:spcAft>
                          <a:spcPts val="0"/>
                        </a:spcAft>
                      </a:pPr>
                      <a:r>
                        <a:rPr lang="en-US" sz="2000" b="0" i="0" u="none" strike="noStrike" dirty="0" err="1">
                          <a:solidFill>
                            <a:srgbClr val="000000"/>
                          </a:solidFill>
                          <a:effectLst/>
                          <a:latin typeface="Calibri" panose="020F0502020204030204" pitchFamily="34" charset="0"/>
                        </a:rPr>
                        <a:t>antelope_duiker</a:t>
                      </a:r>
                      <a:endParaRPr lang="en-US" sz="3400" b="0" i="0" u="none" strike="noStrike" dirty="0">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6865644"/>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bird</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4331359"/>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blank</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297267349"/>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civet_genet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17221465"/>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hog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4099393168"/>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leopard</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82765366"/>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monkey_prosimian</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814331954"/>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rodent</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35448257"/>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accuracy</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102850041"/>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macro avg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l"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65761295"/>
                  </a:ext>
                </a:extLst>
              </a:tr>
              <a:tr h="355565">
                <a:tc>
                  <a:txBody>
                    <a:bodyPr/>
                    <a:lstStyle/>
                    <a:p>
                      <a:pPr algn="l" fontAlgn="b">
                        <a:spcBef>
                          <a:spcPts val="0"/>
                        </a:spcBef>
                        <a:spcAft>
                          <a:spcPts val="0"/>
                        </a:spcAft>
                      </a:pPr>
                      <a:r>
                        <a:rPr lang="en-US" sz="2000" b="0" i="0" u="none" strike="noStrike">
                          <a:solidFill>
                            <a:srgbClr val="000000"/>
                          </a:solidFill>
                          <a:effectLst/>
                          <a:latin typeface="Calibri" panose="020F0502020204030204" pitchFamily="34" charset="0"/>
                        </a:rPr>
                        <a:t>weighted avg</a:t>
                      </a:r>
                      <a:endParaRPr lang="en-US" sz="3400" b="0" i="0" u="none" strike="noStrike">
                        <a:effectLst/>
                        <a:latin typeface="Arial" panose="020B0604020202020204" pitchFamily="34" charset="0"/>
                      </a:endParaRPr>
                    </a:p>
                  </a:txBody>
                  <a:tcPr marL="14189" marR="14189" marT="141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0.64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a:solidFill>
                            <a:srgbClr val="000000"/>
                          </a:solidFill>
                          <a:effectLst/>
                          <a:latin typeface="Calibri" panose="020F0502020204030204" pitchFamily="34" charset="0"/>
                          <a:ea typeface="+mn-ea"/>
                          <a:cs typeface="+mn-cs"/>
                        </a:rPr>
                        <a:t>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marL="0" algn="l" defTabSz="457200" rtl="0" eaLnBrk="1" fontAlgn="b" latinLnBrk="0" hangingPunct="1">
                        <a:spcBef>
                          <a:spcPts val="0"/>
                        </a:spcBef>
                        <a:spcAft>
                          <a:spcPts val="0"/>
                        </a:spcAft>
                      </a:pPr>
                      <a:r>
                        <a:rPr lang="en-US" sz="2000" b="0" i="0" u="none" strike="noStrike" kern="1200" dirty="0">
                          <a:solidFill>
                            <a:srgbClr val="000000"/>
                          </a:solidFill>
                          <a:effectLst/>
                          <a:latin typeface="Calibri" panose="020F0502020204030204" pitchFamily="34" charset="0"/>
                          <a:ea typeface="+mn-ea"/>
                          <a:cs typeface="+mn-cs"/>
                        </a:rPr>
                        <a:t>1500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939240793"/>
                  </a:ext>
                </a:extLst>
              </a:tr>
            </a:tbl>
          </a:graphicData>
        </a:graphic>
      </p:graphicFrame>
    </p:spTree>
    <p:extLst>
      <p:ext uri="{BB962C8B-B14F-4D97-AF65-F5344CB8AC3E}">
        <p14:creationId xmlns:p14="http://schemas.microsoft.com/office/powerpoint/2010/main" val="156052359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CE9BF-71FF-B4C4-88B0-29A2BB907D0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Model 3 Evaluation Metric (Holdout set) As per Competition</a:t>
            </a:r>
          </a:p>
        </p:txBody>
      </p:sp>
      <p:sp>
        <p:nvSpPr>
          <p:cNvPr id="3" name="Content Placeholder 2">
            <a:extLst>
              <a:ext uri="{FF2B5EF4-FFF2-40B4-BE49-F238E27FC236}">
                <a16:creationId xmlns:a16="http://schemas.microsoft.com/office/drawing/2014/main" id="{0A1DFA48-9152-0186-DCAB-E0FF6E63F11D}"/>
              </a:ext>
            </a:extLst>
          </p:cNvPr>
          <p:cNvSpPr>
            <a:spLocks noGrp="1"/>
          </p:cNvSpPr>
          <p:nvPr>
            <p:ph idx="1"/>
          </p:nvPr>
        </p:nvSpPr>
        <p:spPr>
          <a:xfrm>
            <a:off x="8200279" y="4588329"/>
            <a:ext cx="3344020" cy="1621970"/>
          </a:xfrm>
        </p:spPr>
        <p:txBody>
          <a:bodyPr vert="horz" lIns="91440" tIns="45720" rIns="91440" bIns="45720" rtlCol="0" anchor="t">
            <a:normAutofit/>
          </a:bodyPr>
          <a:lstStyle/>
          <a:p>
            <a:pPr marL="0" indent="0">
              <a:buNone/>
            </a:pPr>
            <a:r>
              <a:rPr lang="en-US" sz="1800" cap="all" dirty="0">
                <a:solidFill>
                  <a:schemeClr val="bg2">
                    <a:lumMod val="40000"/>
                    <a:lumOff val="60000"/>
                  </a:schemeClr>
                </a:solidFill>
              </a:rPr>
              <a:t>Log Loss: 13.912850208199224</a:t>
            </a: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number of mathematical equations&#10;&#10;Description automatically generated with medium confidence">
            <a:extLst>
              <a:ext uri="{FF2B5EF4-FFF2-40B4-BE49-F238E27FC236}">
                <a16:creationId xmlns:a16="http://schemas.microsoft.com/office/drawing/2014/main" id="{76FA9783-CE86-4089-3A65-4AEF07B301A2}"/>
              </a:ext>
            </a:extLst>
          </p:cNvPr>
          <p:cNvPicPr>
            <a:picLocks noChangeAspect="1"/>
          </p:cNvPicPr>
          <p:nvPr/>
        </p:nvPicPr>
        <p:blipFill>
          <a:blip r:embed="rId6"/>
          <a:stretch>
            <a:fillRect/>
          </a:stretch>
        </p:blipFill>
        <p:spPr>
          <a:xfrm>
            <a:off x="955392" y="2427503"/>
            <a:ext cx="6275584" cy="2008187"/>
          </a:xfrm>
          <a:prstGeom prst="rect">
            <a:avLst/>
          </a:prstGeom>
          <a:effectLst/>
        </p:spPr>
      </p:pic>
    </p:spTree>
    <p:extLst>
      <p:ext uri="{BB962C8B-B14F-4D97-AF65-F5344CB8AC3E}">
        <p14:creationId xmlns:p14="http://schemas.microsoft.com/office/powerpoint/2010/main" val="167982035"/>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52792CC-6A10-A76A-5AFA-BAF8358A61A3}"/>
              </a:ext>
            </a:extLst>
          </p:cNvPr>
          <p:cNvSpPr>
            <a:spLocks noGrp="1"/>
          </p:cNvSpPr>
          <p:nvPr>
            <p:ph type="title"/>
          </p:nvPr>
        </p:nvSpPr>
        <p:spPr>
          <a:xfrm>
            <a:off x="648930" y="629267"/>
            <a:ext cx="9252154" cy="1016654"/>
          </a:xfrm>
        </p:spPr>
        <p:txBody>
          <a:bodyPr>
            <a:normAutofit/>
          </a:bodyPr>
          <a:lstStyle/>
          <a:p>
            <a:r>
              <a:rPr lang="en-US" b="1">
                <a:solidFill>
                  <a:srgbClr val="EBEBEB"/>
                </a:solidFill>
              </a:rPr>
              <a:t>Project Timeline</a:t>
            </a: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31" name="Content Placeholder 2">
            <a:extLst>
              <a:ext uri="{FF2B5EF4-FFF2-40B4-BE49-F238E27FC236}">
                <a16:creationId xmlns:a16="http://schemas.microsoft.com/office/drawing/2014/main" id="{2AA5FB28-C723-F5F5-9C18-AD5C1983CFD5}"/>
              </a:ext>
            </a:extLst>
          </p:cNvPr>
          <p:cNvGraphicFramePr/>
          <p:nvPr>
            <p:extLst>
              <p:ext uri="{D42A27DB-BD31-4B8C-83A1-F6EECF244321}">
                <p14:modId xmlns:p14="http://schemas.microsoft.com/office/powerpoint/2010/main" val="29662103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772477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1D0F7D-5472-2C79-D66E-DACFE9BE5BFE}"/>
              </a:ext>
            </a:extLst>
          </p:cNvPr>
          <p:cNvSpPr>
            <a:spLocks noGrp="1"/>
          </p:cNvSpPr>
          <p:nvPr>
            <p:ph type="title"/>
          </p:nvPr>
        </p:nvSpPr>
        <p:spPr>
          <a:xfrm>
            <a:off x="648930" y="629267"/>
            <a:ext cx="9252154" cy="1016654"/>
          </a:xfrm>
        </p:spPr>
        <p:txBody>
          <a:bodyPr>
            <a:normAutofit/>
          </a:bodyPr>
          <a:lstStyle/>
          <a:p>
            <a:r>
              <a:rPr lang="en-US" b="1">
                <a:solidFill>
                  <a:srgbClr val="EBEBEB"/>
                </a:solidFill>
              </a:rPr>
              <a:t>Team Roles</a:t>
            </a: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4C876D86-D738-3DE3-650C-F7592948E6BC}"/>
              </a:ext>
            </a:extLst>
          </p:cNvPr>
          <p:cNvGraphicFramePr>
            <a:graphicFrameLocks noGrp="1"/>
          </p:cNvGraphicFramePr>
          <p:nvPr>
            <p:ph idx="1"/>
            <p:extLst>
              <p:ext uri="{D42A27DB-BD31-4B8C-83A1-F6EECF244321}">
                <p14:modId xmlns:p14="http://schemas.microsoft.com/office/powerpoint/2010/main" val="140608463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35010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2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7" name="Picture 2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2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7" name="Freeform: Shape 36">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4E3FA8C-EE01-0710-7E70-B1930B012FD1}"/>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Thank you</a:t>
            </a:r>
          </a:p>
        </p:txBody>
      </p:sp>
      <p:sp>
        <p:nvSpPr>
          <p:cNvPr id="39" name="Rectangle 38">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2527411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4A6219-6AB9-E29F-45EE-9ED9569504DF}"/>
              </a:ext>
            </a:extLst>
          </p:cNvPr>
          <p:cNvSpPr>
            <a:spLocks noGrp="1"/>
          </p:cNvSpPr>
          <p:nvPr>
            <p:ph type="title"/>
          </p:nvPr>
        </p:nvSpPr>
        <p:spPr>
          <a:xfrm>
            <a:off x="653143" y="1645920"/>
            <a:ext cx="3522879" cy="4470821"/>
          </a:xfrm>
        </p:spPr>
        <p:txBody>
          <a:bodyPr>
            <a:normAutofit/>
          </a:bodyPr>
          <a:lstStyle/>
          <a:p>
            <a:pPr algn="r"/>
            <a:r>
              <a:rPr lang="en-US" b="1">
                <a:solidFill>
                  <a:srgbClr val="FFFFFF"/>
                </a:solidFill>
              </a:rPr>
              <a:t>Background</a:t>
            </a:r>
          </a:p>
        </p:txBody>
      </p:sp>
      <p:sp>
        <p:nvSpPr>
          <p:cNvPr id="3" name="Content Placeholder 2">
            <a:extLst>
              <a:ext uri="{FF2B5EF4-FFF2-40B4-BE49-F238E27FC236}">
                <a16:creationId xmlns:a16="http://schemas.microsoft.com/office/drawing/2014/main" id="{09819C93-F193-D5E5-B2B9-DEE221170CF0}"/>
              </a:ext>
            </a:extLst>
          </p:cNvPr>
          <p:cNvSpPr>
            <a:spLocks noGrp="1"/>
          </p:cNvSpPr>
          <p:nvPr>
            <p:ph idx="1"/>
          </p:nvPr>
        </p:nvSpPr>
        <p:spPr>
          <a:xfrm>
            <a:off x="5204109" y="1645920"/>
            <a:ext cx="5919503" cy="4470821"/>
          </a:xfrm>
        </p:spPr>
        <p:txBody>
          <a:bodyPr>
            <a:normAutofit/>
          </a:bodyPr>
          <a:lstStyle/>
          <a:p>
            <a:pPr>
              <a:lnSpc>
                <a:spcPct val="90000"/>
              </a:lnSpc>
            </a:pPr>
            <a:r>
              <a:rPr lang="en-US" sz="1400"/>
              <a:t>In the realm of wildlife conservation and ecological research, data collection is often a challenging and resource-intensive task. </a:t>
            </a:r>
          </a:p>
          <a:p>
            <a:pPr>
              <a:lnSpc>
                <a:spcPct val="90000"/>
              </a:lnSpc>
            </a:pPr>
            <a:r>
              <a:rPr lang="en-US" sz="1400"/>
              <a:t>Traditional methods for monitoring and tracking wildlife populations involve field surveys, camera traps, and manual observations, which are not only time-consuming but also labor-intensive.</a:t>
            </a:r>
          </a:p>
          <a:p>
            <a:pPr>
              <a:lnSpc>
                <a:spcPct val="90000"/>
              </a:lnSpc>
            </a:pPr>
            <a:r>
              <a:rPr lang="en-US" sz="1400"/>
              <a:t>However, with the advancements in machine learning and computer vision, it is now possible to leverage technology to automate this process to a large extent.</a:t>
            </a:r>
          </a:p>
          <a:p>
            <a:pPr>
              <a:lnSpc>
                <a:spcPct val="90000"/>
              </a:lnSpc>
            </a:pPr>
            <a:r>
              <a:rPr lang="en-US" sz="1400"/>
              <a:t>Our project focuses on the problem of image classification to identify seven specific species: birds, civets, duikers, hogs, leopards, other monkeys, and rodents. We are also addressing the issue of images that contain no animals.</a:t>
            </a:r>
          </a:p>
          <a:p>
            <a:pPr>
              <a:lnSpc>
                <a:spcPct val="90000"/>
              </a:lnSpc>
            </a:pPr>
            <a:r>
              <a:rPr lang="en-US" sz="1400"/>
              <a:t> The potential impact of this project extends to various areas, including the efficient management of protected areas, understanding species distribution and behavior, and aiding researchers in their studies. </a:t>
            </a:r>
          </a:p>
        </p:txBody>
      </p:sp>
    </p:spTree>
    <p:extLst>
      <p:ext uri="{BB962C8B-B14F-4D97-AF65-F5344CB8AC3E}">
        <p14:creationId xmlns:p14="http://schemas.microsoft.com/office/powerpoint/2010/main" val="413502949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89EAA-FFB1-34B8-C18D-98B336673494}"/>
              </a:ext>
            </a:extLst>
          </p:cNvPr>
          <p:cNvSpPr>
            <a:spLocks noGrp="1"/>
          </p:cNvSpPr>
          <p:nvPr>
            <p:ph type="title"/>
          </p:nvPr>
        </p:nvSpPr>
        <p:spPr>
          <a:xfrm>
            <a:off x="643855" y="1447800"/>
            <a:ext cx="3108626" cy="4572000"/>
          </a:xfrm>
        </p:spPr>
        <p:txBody>
          <a:bodyPr anchor="ctr">
            <a:normAutofit/>
          </a:bodyPr>
          <a:lstStyle/>
          <a:p>
            <a:r>
              <a:rPr lang="en-US" sz="3200" b="1">
                <a:solidFill>
                  <a:srgbClr val="F2F2F2"/>
                </a:solidFill>
              </a:rPr>
              <a:t>Problem Statement</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73A1155-1589-0E49-E660-27BDF6F3AF27}"/>
              </a:ext>
            </a:extLst>
          </p:cNvPr>
          <p:cNvGraphicFramePr>
            <a:graphicFrameLocks noGrp="1"/>
          </p:cNvGraphicFramePr>
          <p:nvPr>
            <p:ph idx="1"/>
            <p:extLst>
              <p:ext uri="{D42A27DB-BD31-4B8C-83A1-F6EECF244321}">
                <p14:modId xmlns:p14="http://schemas.microsoft.com/office/powerpoint/2010/main" val="251195849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84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C1E64-02EA-41FF-56C8-B717993D2AD0}"/>
              </a:ext>
            </a:extLst>
          </p:cNvPr>
          <p:cNvSpPr>
            <a:spLocks noGrp="1"/>
          </p:cNvSpPr>
          <p:nvPr>
            <p:ph type="title"/>
          </p:nvPr>
        </p:nvSpPr>
        <p:spPr>
          <a:xfrm>
            <a:off x="648930" y="629266"/>
            <a:ext cx="6188190" cy="1622321"/>
          </a:xfrm>
        </p:spPr>
        <p:txBody>
          <a:bodyPr>
            <a:normAutofit/>
          </a:bodyPr>
          <a:lstStyle/>
          <a:p>
            <a:r>
              <a:rPr lang="en-US" b="1">
                <a:solidFill>
                  <a:srgbClr val="EBEBEB"/>
                </a:solidFill>
              </a:rPr>
              <a:t>The Dataset</a:t>
            </a:r>
          </a:p>
        </p:txBody>
      </p:sp>
      <p:sp>
        <p:nvSpPr>
          <p:cNvPr id="3" name="Content Placeholder 2">
            <a:extLst>
              <a:ext uri="{FF2B5EF4-FFF2-40B4-BE49-F238E27FC236}">
                <a16:creationId xmlns:a16="http://schemas.microsoft.com/office/drawing/2014/main" id="{807FB2AB-42B7-6167-E63F-B76588C4C51D}"/>
              </a:ext>
            </a:extLst>
          </p:cNvPr>
          <p:cNvSpPr>
            <a:spLocks noGrp="1"/>
          </p:cNvSpPr>
          <p:nvPr>
            <p:ph idx="1"/>
          </p:nvPr>
        </p:nvSpPr>
        <p:spPr>
          <a:xfrm>
            <a:off x="648930" y="2438400"/>
            <a:ext cx="6188189" cy="3785419"/>
          </a:xfrm>
        </p:spPr>
        <p:txBody>
          <a:bodyPr>
            <a:normAutofit/>
          </a:bodyPr>
          <a:lstStyle/>
          <a:p>
            <a:pPr>
              <a:lnSpc>
                <a:spcPct val="90000"/>
              </a:lnSpc>
            </a:pPr>
            <a:r>
              <a:rPr lang="en-US" sz="1700">
                <a:solidFill>
                  <a:srgbClr val="FFFFFF"/>
                </a:solidFill>
              </a:rPr>
              <a:t>The Dataset has been provided by drivendata.org.</a:t>
            </a:r>
          </a:p>
          <a:p>
            <a:pPr>
              <a:lnSpc>
                <a:spcPct val="90000"/>
              </a:lnSpc>
            </a:pPr>
            <a:r>
              <a:rPr lang="en-US" sz="1700">
                <a:solidFill>
                  <a:srgbClr val="FFFFFF"/>
                </a:solidFill>
              </a:rPr>
              <a:t>It has over 16000 training images and 4000 test images.</a:t>
            </a:r>
          </a:p>
          <a:p>
            <a:pPr>
              <a:lnSpc>
                <a:spcPct val="90000"/>
              </a:lnSpc>
            </a:pPr>
            <a:r>
              <a:rPr lang="en-US" sz="1700">
                <a:solidFill>
                  <a:srgbClr val="FFFFFF"/>
                </a:solidFill>
              </a:rPr>
              <a:t>Each image is .jpg file</a:t>
            </a:r>
          </a:p>
          <a:p>
            <a:pPr>
              <a:lnSpc>
                <a:spcPct val="90000"/>
              </a:lnSpc>
            </a:pPr>
            <a:r>
              <a:rPr lang="en-US" sz="1700">
                <a:solidFill>
                  <a:srgbClr val="FFFFFF"/>
                </a:solidFill>
              </a:rPr>
              <a:t>Each image has been assigned its site, filepath and its label for training set.</a:t>
            </a:r>
          </a:p>
          <a:p>
            <a:pPr>
              <a:lnSpc>
                <a:spcPct val="90000"/>
              </a:lnSpc>
            </a:pPr>
            <a:r>
              <a:rPr lang="en-US" sz="1700">
                <a:solidFill>
                  <a:srgbClr val="FFFFFF"/>
                </a:solidFill>
              </a:rPr>
              <a:t>The site is the location where the image was taken</a:t>
            </a:r>
          </a:p>
          <a:p>
            <a:pPr>
              <a:lnSpc>
                <a:spcPct val="90000"/>
              </a:lnSpc>
            </a:pPr>
            <a:r>
              <a:rPr lang="en-US" sz="1700">
                <a:solidFill>
                  <a:srgbClr val="FFFFFF"/>
                </a:solidFill>
              </a:rPr>
              <a:t>The resolution of the image varies and is not fixed.</a:t>
            </a:r>
          </a:p>
          <a:p>
            <a:pPr>
              <a:lnSpc>
                <a:spcPct val="90000"/>
              </a:lnSpc>
            </a:pPr>
            <a:r>
              <a:rPr lang="en-US" sz="1700">
                <a:solidFill>
                  <a:srgbClr val="FFFFFF"/>
                </a:solidFill>
              </a:rPr>
              <a:t>There is no overlap between sites in testing data and training data</a:t>
            </a: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F2EE3711-4B88-3A61-4356-D1A00F2B3044}"/>
              </a:ext>
            </a:extLst>
          </p:cNvPr>
          <p:cNvPicPr>
            <a:picLocks noChangeAspect="1"/>
          </p:cNvPicPr>
          <p:nvPr/>
        </p:nvPicPr>
        <p:blipFill rotWithShape="1">
          <a:blip r:embed="rId3"/>
          <a:srcRect r="5929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4036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E8A99-B4BC-94C9-8C89-1343AE97032F}"/>
              </a:ext>
            </a:extLst>
          </p:cNvPr>
          <p:cNvSpPr>
            <a:spLocks noGrp="1"/>
          </p:cNvSpPr>
          <p:nvPr>
            <p:ph type="title"/>
          </p:nvPr>
        </p:nvSpPr>
        <p:spPr>
          <a:xfrm>
            <a:off x="648929" y="629266"/>
            <a:ext cx="3505495" cy="1622321"/>
          </a:xfrm>
        </p:spPr>
        <p:txBody>
          <a:bodyPr vert="horz" lIns="91440" tIns="45720" rIns="91440" bIns="45720" rtlCol="0" anchor="t">
            <a:normAutofit/>
          </a:bodyPr>
          <a:lstStyle/>
          <a:p>
            <a:r>
              <a:rPr lang="en-US" b="0" i="0" kern="1200">
                <a:solidFill>
                  <a:srgbClr val="EBEBEB"/>
                </a:solidFill>
                <a:latin typeface="+mj-lt"/>
                <a:ea typeface="+mj-ea"/>
                <a:cs typeface="+mj-cs"/>
              </a:rPr>
              <a:t>Data Exploration</a:t>
            </a:r>
          </a:p>
        </p:txBody>
      </p:sp>
      <p:sp>
        <p:nvSpPr>
          <p:cNvPr id="15" name="Rectangle 14">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extBox 7">
            <a:extLst>
              <a:ext uri="{FF2B5EF4-FFF2-40B4-BE49-F238E27FC236}">
                <a16:creationId xmlns:a16="http://schemas.microsoft.com/office/drawing/2014/main" id="{C089F1BE-C292-C282-2C26-DBEDC08F04A5}"/>
              </a:ext>
            </a:extLst>
          </p:cNvPr>
          <p:cNvSpPr txBox="1"/>
          <p:nvPr/>
        </p:nvSpPr>
        <p:spPr>
          <a:xfrm>
            <a:off x="648931" y="2438400"/>
            <a:ext cx="3505494"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rgbClr val="FFFFFF"/>
                </a:solidFill>
                <a:latin typeface="+mj-lt"/>
                <a:ea typeface="+mj-ea"/>
                <a:cs typeface="+mj-cs"/>
              </a:rPr>
              <a:t>Data Description</a:t>
            </a:r>
          </a:p>
        </p:txBody>
      </p:sp>
      <p:graphicFrame>
        <p:nvGraphicFramePr>
          <p:cNvPr id="7" name="Content Placeholder 3">
            <a:extLst>
              <a:ext uri="{FF2B5EF4-FFF2-40B4-BE49-F238E27FC236}">
                <a16:creationId xmlns:a16="http://schemas.microsoft.com/office/drawing/2014/main" id="{2F84874E-B5C6-9173-2062-DDADB36F8B2C}"/>
              </a:ext>
            </a:extLst>
          </p:cNvPr>
          <p:cNvGraphicFramePr>
            <a:graphicFrameLocks noGrp="1"/>
          </p:cNvGraphicFramePr>
          <p:nvPr>
            <p:ph idx="1"/>
            <p:extLst>
              <p:ext uri="{D42A27DB-BD31-4B8C-83A1-F6EECF244321}">
                <p14:modId xmlns:p14="http://schemas.microsoft.com/office/powerpoint/2010/main" val="3383670120"/>
              </p:ext>
            </p:extLst>
          </p:nvPr>
        </p:nvGraphicFramePr>
        <p:xfrm>
          <a:off x="5608319" y="965595"/>
          <a:ext cx="5614835" cy="47735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617916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7E8A99-B4BC-94C9-8C89-1343AE97032F}"/>
              </a:ext>
            </a:extLst>
          </p:cNvPr>
          <p:cNvSpPr>
            <a:spLocks noGrp="1"/>
          </p:cNvSpPr>
          <p:nvPr>
            <p:ph type="title"/>
          </p:nvPr>
        </p:nvSpPr>
        <p:spPr>
          <a:xfrm>
            <a:off x="648930" y="629267"/>
            <a:ext cx="9252154" cy="1016654"/>
          </a:xfrm>
        </p:spPr>
        <p:txBody>
          <a:bodyPr>
            <a:normAutofit/>
          </a:bodyPr>
          <a:lstStyle/>
          <a:p>
            <a:r>
              <a:rPr lang="en-US" b="1">
                <a:solidFill>
                  <a:srgbClr val="EBEBEB"/>
                </a:solidFill>
              </a:rPr>
              <a:t>Data Exploration</a:t>
            </a:r>
            <a:endParaRPr lang="en-US">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4" name="Content Placeholder 3">
            <a:extLst>
              <a:ext uri="{FF2B5EF4-FFF2-40B4-BE49-F238E27FC236}">
                <a16:creationId xmlns:a16="http://schemas.microsoft.com/office/drawing/2014/main" id="{A6AD5267-EB62-2325-EF73-CF563EC45F8E}"/>
              </a:ext>
            </a:extLst>
          </p:cNvPr>
          <p:cNvGraphicFramePr>
            <a:graphicFrameLocks noGrp="1"/>
          </p:cNvGraphicFramePr>
          <p:nvPr>
            <p:ph idx="1"/>
            <p:extLst>
              <p:ext uri="{D42A27DB-BD31-4B8C-83A1-F6EECF244321}">
                <p14:modId xmlns:p14="http://schemas.microsoft.com/office/powerpoint/2010/main" val="752388470"/>
              </p:ext>
            </p:extLst>
          </p:nvPr>
        </p:nvGraphicFramePr>
        <p:xfrm>
          <a:off x="648930" y="2810256"/>
          <a:ext cx="10895370" cy="3404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93028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BC2A4F1-0A25-2C7E-FF68-12A72BDF48C7}"/>
              </a:ext>
            </a:extLst>
          </p:cNvPr>
          <p:cNvSpPr>
            <a:spLocks noGrp="1"/>
          </p:cNvSpPr>
          <p:nvPr>
            <p:ph type="title"/>
          </p:nvPr>
        </p:nvSpPr>
        <p:spPr>
          <a:xfrm>
            <a:off x="648930" y="629267"/>
            <a:ext cx="9252154" cy="1016654"/>
          </a:xfrm>
        </p:spPr>
        <p:txBody>
          <a:bodyPr>
            <a:normAutofit/>
          </a:bodyPr>
          <a:lstStyle/>
          <a:p>
            <a:r>
              <a:rPr lang="en-US" b="1">
                <a:solidFill>
                  <a:srgbClr val="EBEBEB"/>
                </a:solidFill>
              </a:rPr>
              <a:t>Baseline Approach</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1B54B8C8-3440-2A41-CC55-BFD700C127E4}"/>
              </a:ext>
            </a:extLst>
          </p:cNvPr>
          <p:cNvGraphicFramePr>
            <a:graphicFrameLocks noGrp="1"/>
          </p:cNvGraphicFramePr>
          <p:nvPr>
            <p:ph idx="1"/>
            <p:extLst>
              <p:ext uri="{D42A27DB-BD31-4B8C-83A1-F6EECF244321}">
                <p14:modId xmlns:p14="http://schemas.microsoft.com/office/powerpoint/2010/main" val="61860714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53513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2A4F1-0A25-2C7E-FF68-12A72BDF48C7}"/>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Preliminary Test Results</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6" name="Content Placeholder 5">
            <a:extLst>
              <a:ext uri="{FF2B5EF4-FFF2-40B4-BE49-F238E27FC236}">
                <a16:creationId xmlns:a16="http://schemas.microsoft.com/office/drawing/2014/main" id="{8218041D-AAFC-E75A-CF29-BFE31836526B}"/>
              </a:ext>
            </a:extLst>
          </p:cNvPr>
          <p:cNvPicPr>
            <a:picLocks noGrp="1" noChangeAspect="1"/>
          </p:cNvPicPr>
          <p:nvPr>
            <p:ph idx="1"/>
          </p:nvPr>
        </p:nvPicPr>
        <p:blipFill>
          <a:blip r:embed="rId2"/>
          <a:stretch>
            <a:fillRect/>
          </a:stretch>
        </p:blipFill>
        <p:spPr>
          <a:xfrm>
            <a:off x="6093992" y="2182336"/>
            <a:ext cx="5449889" cy="2493324"/>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014EBC15-06DB-F388-7E82-FD75443F2977}"/>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Accuracy of 72% on validation set and 89.7% on Training set indicating variance over following Neural net configuration:</a:t>
            </a:r>
          </a:p>
          <a:p>
            <a:pPr marL="285750" indent="-285750">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2 Convolution layer with 32 filter and 64 filters respectively</a:t>
            </a:r>
          </a:p>
          <a:p>
            <a:pPr marL="285750" indent="-285750">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2 Max pooling layers each after a convolution layer</a:t>
            </a:r>
          </a:p>
          <a:p>
            <a:pPr marL="285750" indent="-285750">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1 Flatten Layer</a:t>
            </a:r>
          </a:p>
          <a:p>
            <a:pPr marL="285750" indent="-285750">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2 Dense layers with 128 neurons and 8 neurons respectively</a:t>
            </a:r>
          </a:p>
          <a:p>
            <a:pPr>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p:txBody>
      </p:sp>
    </p:spTree>
    <p:extLst>
      <p:ext uri="{BB962C8B-B14F-4D97-AF65-F5344CB8AC3E}">
        <p14:creationId xmlns:p14="http://schemas.microsoft.com/office/powerpoint/2010/main" val="208111808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1758</TotalTime>
  <Words>1554</Words>
  <Application>Microsoft Office PowerPoint</Application>
  <PresentationFormat>Widescreen</PresentationFormat>
  <Paragraphs>507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Ion</vt:lpstr>
      <vt:lpstr>Wildlife Species Classification in Camera Trap Images: Taï National Park</vt:lpstr>
      <vt:lpstr>Introduction</vt:lpstr>
      <vt:lpstr>Background</vt:lpstr>
      <vt:lpstr>Problem Statement</vt:lpstr>
      <vt:lpstr>The Dataset</vt:lpstr>
      <vt:lpstr>Data Exploration</vt:lpstr>
      <vt:lpstr>Data Exploration</vt:lpstr>
      <vt:lpstr>Baseline Approach</vt:lpstr>
      <vt:lpstr>Preliminary Test Results</vt:lpstr>
      <vt:lpstr>Final Approach</vt:lpstr>
      <vt:lpstr>Model 1</vt:lpstr>
      <vt:lpstr>Model 1 Training Performance</vt:lpstr>
      <vt:lpstr>Model 1 Confusion Matrix (Holdout Set)</vt:lpstr>
      <vt:lpstr>Model 1 Evaluation (Holdout Set)</vt:lpstr>
      <vt:lpstr>Model 1 Evaluation Metric (Holdout set) As per Competition</vt:lpstr>
      <vt:lpstr>Model 2</vt:lpstr>
      <vt:lpstr>Model 2 Training Performance</vt:lpstr>
      <vt:lpstr>Model 2 Confusion Matrix (Holdout Set)</vt:lpstr>
      <vt:lpstr>Model 2 Evaluation (Holdout Set)</vt:lpstr>
      <vt:lpstr>Model 2 Evaluation Metric (Holdout set) As per Competition</vt:lpstr>
      <vt:lpstr>Model 3</vt:lpstr>
      <vt:lpstr>VGG16</vt:lpstr>
      <vt:lpstr>Model 3 Training Performance</vt:lpstr>
      <vt:lpstr>Model 3 Confusion Matrix (Holdout Set)</vt:lpstr>
      <vt:lpstr>Model 3 Evaluation (Holdout Set)</vt:lpstr>
      <vt:lpstr>Model 3 Evaluation Metric (Holdout set) As per Competition</vt:lpstr>
      <vt:lpstr>Project Timeline</vt:lpstr>
      <vt:lpstr>Team Roles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Wildlife Species Classification in Camera Trap Images: Taï National Park</dc:title>
  <dc:creator>Mishra, Aseem</dc:creator>
  <cp:lastModifiedBy>Sagar Sheth</cp:lastModifiedBy>
  <cp:revision>48</cp:revision>
  <dcterms:created xsi:type="dcterms:W3CDTF">2023-10-19T20:28:23Z</dcterms:created>
  <dcterms:modified xsi:type="dcterms:W3CDTF">2023-12-15T07:23:15Z</dcterms:modified>
</cp:coreProperties>
</file>