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877F-B368-35B6-8C34-C6BAEA88D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B12DF-DF73-5FDF-32DB-760088F37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602D8-1E8A-4FFE-7641-188DE841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40A-1E52-46C4-B98B-C14FC921195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7CEC7-135C-27C0-4FDF-FAF92C27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C29F5-FEE2-9210-71A4-6177783E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2363-6D1B-47F7-960F-C2BD3109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6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725E-609B-E733-0109-8C01C271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3CF64-5978-02E3-26D4-906D89337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B7057-5C64-83F1-EEDB-10131529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40A-1E52-46C4-B98B-C14FC921195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8A41E-2990-FD34-526F-3200A0C4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5952D-984A-BD11-6E35-C49BE070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2363-6D1B-47F7-960F-C2BD3109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9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05D2E-0B12-E7F5-5D02-A37B9302C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74E43-A51F-4743-FA71-5BBF7B10E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381D3-CC07-58BF-10DA-4533457E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40A-1E52-46C4-B98B-C14FC921195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A5DC-A4F4-6EDE-BDFE-D293A90E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626F0-E4B9-66FB-B991-B2DC6733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2363-6D1B-47F7-960F-C2BD3109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0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2AF5-920B-62AA-D691-B911B750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4D30-F34F-D388-E63C-EA80E3F65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5D25-99FC-B1A0-E2A3-7F7F2891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40A-1E52-46C4-B98B-C14FC921195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BB206-A0DC-BA86-1FBD-CEADD910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80360-6D64-E477-1C42-AF6CF0A1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2363-6D1B-47F7-960F-C2BD3109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1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0F4F-7198-E737-78EE-713F24FF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A14EC-09AC-741C-CC59-C3FFA6782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398B9-EB2F-3753-2CF7-7BF51F2A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40A-1E52-46C4-B98B-C14FC921195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9B44D-91D7-3441-0C9C-F242B87D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56277-BFB1-698B-CA3D-7D1307D7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2363-6D1B-47F7-960F-C2BD3109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4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EE7C-F528-9FE0-C244-007E0C0E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0EBDF-6E0D-8573-EFBF-3ADA569F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F55CB-46AC-802E-E128-18A1C86F2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6F5B8-5319-1C3E-BA57-8E793BBE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40A-1E52-46C4-B98B-C14FC921195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FFB5E-D7F7-CB1B-FC46-98BD6862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07DB2-5611-6A5B-9B39-B66D9699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2363-6D1B-47F7-960F-C2BD3109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7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0051-DF11-D2CA-288A-A9AA02DE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6F8AE-9858-6332-839F-3D12F9326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4DCA2-35AC-F433-40E6-DB9D0B441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46615-EA47-16C9-6399-7AC6C9FF3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89FF2-3187-C59A-772D-BDAFC12EE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01E90-2F7F-29A4-1D19-C66AC152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40A-1E52-46C4-B98B-C14FC921195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8D1D0-E281-C6E9-5AAC-DCA25299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5FA34-5A7C-2DF8-2239-33C70662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2363-6D1B-47F7-960F-C2BD3109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7D02-0B6E-366E-7551-5C20AEFD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B8F19-9E11-D95A-D64A-71C64623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40A-1E52-46C4-B98B-C14FC921195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A9B5F-6B52-B762-C20F-28A5B755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D342F-7119-6D26-1D22-18980E26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2363-6D1B-47F7-960F-C2BD3109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4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0A6B9-4D01-BD58-E418-0D056A5F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40A-1E52-46C4-B98B-C14FC921195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9A25B-D696-D46D-AC06-010F28EE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5A1E2-6A97-F1BF-CF2B-AD2849E3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2363-6D1B-47F7-960F-C2BD3109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8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B369-D99C-F935-705B-0D98E031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F527-33B4-8982-B198-7C9FA2F6C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3952B-42AB-6FEE-40CA-C7C77D511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FDC97-818B-53BA-AAC5-B28983F3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40A-1E52-46C4-B98B-C14FC921195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933DD-007F-10CB-9991-52B9C850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1250A-06CC-60DC-436D-9BD021F3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2363-6D1B-47F7-960F-C2BD3109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3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5753-9C51-F748-94C4-97530111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CFD64-60F5-46D0-57BA-DABC0B625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8B4E2-5EC6-367E-C6E0-55B856BD0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BB2A0-1ADE-F1A5-C164-9D07D77D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40A-1E52-46C4-B98B-C14FC921195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D3863-6B25-82C9-C3EE-83D942FC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74E5D-0587-12E6-C7D6-97CF07D0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2363-6D1B-47F7-960F-C2BD3109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7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58B78-B9D2-7C84-B34A-4F8C9371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29254-EBD4-FDAE-CE71-C7DE110E2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48F31-CD67-197B-F00C-DC1F3B589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40A-1E52-46C4-B98B-C14FC921195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0D9E6-AEEB-548C-9EB9-315710E73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B92E6-4AF6-59A2-F44E-6F54116CD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02363-6D1B-47F7-960F-C2BD3109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1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9F000-C43B-C309-CABB-CCDA4801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E1DDD5-EBA0-3DE2-7E13-1285AC60170F}"/>
              </a:ext>
            </a:extLst>
          </p:cNvPr>
          <p:cNvSpPr/>
          <p:nvPr/>
        </p:nvSpPr>
        <p:spPr>
          <a:xfrm>
            <a:off x="2400012" y="2294949"/>
            <a:ext cx="1943100" cy="6191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Spectacles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408481-9970-C1A1-BA94-9E421E356AC2}"/>
              </a:ext>
            </a:extLst>
          </p:cNvPr>
          <p:cNvSpPr/>
          <p:nvPr/>
        </p:nvSpPr>
        <p:spPr>
          <a:xfrm>
            <a:off x="456912" y="3749965"/>
            <a:ext cx="1676688" cy="3786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RimlessSpectacles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3F0822-F882-7484-EEEB-DD8642EAF5BF}"/>
              </a:ext>
            </a:extLst>
          </p:cNvPr>
          <p:cNvSpPr/>
          <p:nvPr/>
        </p:nvSpPr>
        <p:spPr>
          <a:xfrm>
            <a:off x="2533218" y="3749965"/>
            <a:ext cx="1676688" cy="3786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FullFrameSpectacles</a:t>
            </a:r>
            <a:endParaRPr lang="en-US" sz="1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682839-1E28-790F-EF65-D166A87DEFE9}"/>
              </a:ext>
            </a:extLst>
          </p:cNvPr>
          <p:cNvSpPr/>
          <p:nvPr/>
        </p:nvSpPr>
        <p:spPr>
          <a:xfrm>
            <a:off x="4609524" y="3749965"/>
            <a:ext cx="1676688" cy="3786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SpectaclesDecorator</a:t>
            </a:r>
            <a:endParaRPr lang="en-US" sz="12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99CBA1-23D5-7023-1629-5C9A0E681249}"/>
              </a:ext>
            </a:extLst>
          </p:cNvPr>
          <p:cNvSpPr/>
          <p:nvPr/>
        </p:nvSpPr>
        <p:spPr>
          <a:xfrm>
            <a:off x="8695026" y="2294949"/>
            <a:ext cx="1943100" cy="6191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SpectaclesFactory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F2E145-459C-1F30-3362-BDF87B2F8AB9}"/>
              </a:ext>
            </a:extLst>
          </p:cNvPr>
          <p:cNvSpPr/>
          <p:nvPr/>
        </p:nvSpPr>
        <p:spPr>
          <a:xfrm>
            <a:off x="2533218" y="5620329"/>
            <a:ext cx="1676688" cy="3786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AntiGlareCoating</a:t>
            </a:r>
            <a:endParaRPr lang="en-US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FFE258-E712-917E-B37E-0EC39C6EC550}"/>
              </a:ext>
            </a:extLst>
          </p:cNvPr>
          <p:cNvSpPr/>
          <p:nvPr/>
        </p:nvSpPr>
        <p:spPr>
          <a:xfrm>
            <a:off x="4609524" y="5620329"/>
            <a:ext cx="1676688" cy="3786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PolarizedLenses</a:t>
            </a:r>
            <a:endParaRPr lang="en-US" sz="1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216B3C-91B9-A576-2B0A-2949D67D9745}"/>
              </a:ext>
            </a:extLst>
          </p:cNvPr>
          <p:cNvSpPr/>
          <p:nvPr/>
        </p:nvSpPr>
        <p:spPr>
          <a:xfrm>
            <a:off x="6685830" y="5620329"/>
            <a:ext cx="1676688" cy="3786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BlueLightCoating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27943B-990E-B2B0-D6FA-9E438D998A4E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1295256" y="2914074"/>
            <a:ext cx="2076306" cy="835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D53D21-4E31-62E1-316A-313032483E4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371562" y="2914074"/>
            <a:ext cx="0" cy="835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002D9C-5ACC-46EF-4B9B-1D15881388BC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3371562" y="2914074"/>
            <a:ext cx="2076306" cy="835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2A2D2A-4611-9A1F-D3E2-C40F1D2BDD33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5447868" y="4128657"/>
            <a:ext cx="2076306" cy="1491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20724C-E21E-7B71-3721-95D8A16F6FDA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5447868" y="4128657"/>
            <a:ext cx="0" cy="1491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1D3E70-74FA-B632-9E19-16A9466A70C5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3371562" y="4128657"/>
            <a:ext cx="2076306" cy="1491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DC67185-3988-5F58-397F-755BD5E053F1}"/>
              </a:ext>
            </a:extLst>
          </p:cNvPr>
          <p:cNvSpPr/>
          <p:nvPr/>
        </p:nvSpPr>
        <p:spPr>
          <a:xfrm>
            <a:off x="7638762" y="3749965"/>
            <a:ext cx="1847129" cy="3786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RimlessSpectaclesFactory</a:t>
            </a:r>
            <a:endParaRPr lang="en-US" sz="1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AAFBD7B-7E46-1388-6527-77E138712EA1}"/>
              </a:ext>
            </a:extLst>
          </p:cNvPr>
          <p:cNvSpPr/>
          <p:nvPr/>
        </p:nvSpPr>
        <p:spPr>
          <a:xfrm>
            <a:off x="10048084" y="3749965"/>
            <a:ext cx="1943099" cy="3786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FullFrameSpectaclesFactory</a:t>
            </a:r>
            <a:endParaRPr lang="en-US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040DF8-489C-1DE1-8F35-5D712221EB27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 flipH="1">
            <a:off x="8562327" y="2914074"/>
            <a:ext cx="1104249" cy="835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A658E5-A4B8-AFD7-B75D-91C6B5D4E486}"/>
              </a:ext>
            </a:extLst>
          </p:cNvPr>
          <p:cNvCxnSpPr>
            <a:cxnSpLocks/>
            <a:stCxn id="14" idx="2"/>
            <a:endCxn id="29" idx="0"/>
          </p:cNvCxnSpPr>
          <p:nvPr/>
        </p:nvCxnSpPr>
        <p:spPr>
          <a:xfrm>
            <a:off x="9666576" y="2914074"/>
            <a:ext cx="1353058" cy="835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28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9F000-C43B-C309-CABB-CCDA4801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functions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36D183-0165-3874-106C-33F401262A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6178" y="2112579"/>
          <a:ext cx="10063586" cy="4192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546">
                  <a:extLst>
                    <a:ext uri="{9D8B030D-6E8A-4147-A177-3AD203B41FA5}">
                      <a16:colId xmlns:a16="http://schemas.microsoft.com/office/drawing/2014/main" val="1251241544"/>
                    </a:ext>
                  </a:extLst>
                </a:gridCol>
                <a:gridCol w="5678040">
                  <a:extLst>
                    <a:ext uri="{9D8B030D-6E8A-4147-A177-3AD203B41FA5}">
                      <a16:colId xmlns:a16="http://schemas.microsoft.com/office/drawing/2014/main" val="296885929"/>
                    </a:ext>
                  </a:extLst>
                </a:gridCol>
              </a:tblGrid>
              <a:tr h="349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Class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64" marR="13564" marT="135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Function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64" marR="13564" marT="13564" marB="0" anchor="b"/>
                </a:tc>
                <a:extLst>
                  <a:ext uri="{0D108BD9-81ED-4DB2-BD59-A6C34878D82A}">
                    <a16:rowId xmlns:a16="http://schemas.microsoft.com/office/drawing/2014/main" val="3262208880"/>
                  </a:ext>
                </a:extLst>
              </a:tr>
              <a:tr h="3494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Spectacles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64" marR="13564" marT="13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manufacture(self)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64" marR="13564" marT="13564" marB="0" anchor="ctr"/>
                </a:tc>
                <a:extLst>
                  <a:ext uri="{0D108BD9-81ED-4DB2-BD59-A6C34878D82A}">
                    <a16:rowId xmlns:a16="http://schemas.microsoft.com/office/drawing/2014/main" val="3463144257"/>
                  </a:ext>
                </a:extLst>
              </a:tr>
              <a:tr h="3494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RimlessSpectacles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64" marR="13564" marT="13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manufacture(self)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64" marR="13564" marT="13564" marB="0" anchor="ctr"/>
                </a:tc>
                <a:extLst>
                  <a:ext uri="{0D108BD9-81ED-4DB2-BD59-A6C34878D82A}">
                    <a16:rowId xmlns:a16="http://schemas.microsoft.com/office/drawing/2014/main" val="1793018930"/>
                  </a:ext>
                </a:extLst>
              </a:tr>
              <a:tr h="3494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FullFrameSpectacles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64" marR="13564" marT="13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manufacture(self)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64" marR="13564" marT="13564" marB="0" anchor="ctr"/>
                </a:tc>
                <a:extLst>
                  <a:ext uri="{0D108BD9-81ED-4DB2-BD59-A6C34878D82A}">
                    <a16:rowId xmlns:a16="http://schemas.microsoft.com/office/drawing/2014/main" val="820647042"/>
                  </a:ext>
                </a:extLst>
              </a:tr>
              <a:tr h="3494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SpectaclesFactory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64" marR="13564" marT="13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create_spectacles(self)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64" marR="13564" marT="13564" marB="0" anchor="ctr"/>
                </a:tc>
                <a:extLst>
                  <a:ext uri="{0D108BD9-81ED-4DB2-BD59-A6C34878D82A}">
                    <a16:rowId xmlns:a16="http://schemas.microsoft.com/office/drawing/2014/main" val="4157756964"/>
                  </a:ext>
                </a:extLst>
              </a:tr>
              <a:tr h="3494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RimlessSpectaclesFactory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64" marR="13564" marT="13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create_spectacles(self)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64" marR="13564" marT="13564" marB="0" anchor="ctr"/>
                </a:tc>
                <a:extLst>
                  <a:ext uri="{0D108BD9-81ED-4DB2-BD59-A6C34878D82A}">
                    <a16:rowId xmlns:a16="http://schemas.microsoft.com/office/drawing/2014/main" val="2167509753"/>
                  </a:ext>
                </a:extLst>
              </a:tr>
              <a:tr h="3494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FullFrameSpectaclesFactory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64" marR="13564" marT="13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create_spectacles(self)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64" marR="13564" marT="13564" marB="0" anchor="ctr"/>
                </a:tc>
                <a:extLst>
                  <a:ext uri="{0D108BD9-81ED-4DB2-BD59-A6C34878D82A}">
                    <a16:rowId xmlns:a16="http://schemas.microsoft.com/office/drawing/2014/main" val="3383084503"/>
                  </a:ext>
                </a:extLst>
              </a:tr>
              <a:tr h="3494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SpectaclesDecorator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64" marR="13564" marT="13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__init__(self, decorated_spectacles)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64" marR="13564" marT="13564" marB="0" anchor="ctr"/>
                </a:tc>
                <a:extLst>
                  <a:ext uri="{0D108BD9-81ED-4DB2-BD59-A6C34878D82A}">
                    <a16:rowId xmlns:a16="http://schemas.microsoft.com/office/drawing/2014/main" val="685803029"/>
                  </a:ext>
                </a:extLst>
              </a:tr>
              <a:tr h="3494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SpectaclesDecorator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64" marR="13564" marT="13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manufacture(self)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64" marR="13564" marT="13564" marB="0" anchor="ctr"/>
                </a:tc>
                <a:extLst>
                  <a:ext uri="{0D108BD9-81ED-4DB2-BD59-A6C34878D82A}">
                    <a16:rowId xmlns:a16="http://schemas.microsoft.com/office/drawing/2014/main" val="1975291490"/>
                  </a:ext>
                </a:extLst>
              </a:tr>
              <a:tr h="3494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AntiGlareCoating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64" marR="13564" marT="13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manufacture(self)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64" marR="13564" marT="13564" marB="0" anchor="ctr"/>
                </a:tc>
                <a:extLst>
                  <a:ext uri="{0D108BD9-81ED-4DB2-BD59-A6C34878D82A}">
                    <a16:rowId xmlns:a16="http://schemas.microsoft.com/office/drawing/2014/main" val="2544197590"/>
                  </a:ext>
                </a:extLst>
              </a:tr>
              <a:tr h="3494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PolarizedLenses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64" marR="13564" marT="13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manufacture(self)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64" marR="13564" marT="13564" marB="0" anchor="ctr"/>
                </a:tc>
                <a:extLst>
                  <a:ext uri="{0D108BD9-81ED-4DB2-BD59-A6C34878D82A}">
                    <a16:rowId xmlns:a16="http://schemas.microsoft.com/office/drawing/2014/main" val="1451016381"/>
                  </a:ext>
                </a:extLst>
              </a:tr>
              <a:tr h="3494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BlueLightCoating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64" marR="13564" marT="13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manufacture(self)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64" marR="13564" marT="13564" marB="0" anchor="ctr"/>
                </a:tc>
                <a:extLst>
                  <a:ext uri="{0D108BD9-81ED-4DB2-BD59-A6C34878D82A}">
                    <a16:rowId xmlns:a16="http://schemas.microsoft.com/office/drawing/2014/main" val="1233360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83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82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Class Diagram</vt:lpstr>
      <vt:lpstr>Class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</dc:title>
  <dc:creator>Sheth, Sagar</dc:creator>
  <cp:lastModifiedBy>Sheth, Sagar</cp:lastModifiedBy>
  <cp:revision>1</cp:revision>
  <dcterms:created xsi:type="dcterms:W3CDTF">2023-04-06T01:58:24Z</dcterms:created>
  <dcterms:modified xsi:type="dcterms:W3CDTF">2023-04-06T02:15:00Z</dcterms:modified>
</cp:coreProperties>
</file>