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4" d="100"/>
          <a:sy n="64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8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3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6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6903-DEE1-4D15-9163-975E54172A8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77CA-BC2F-4FF5-B519-2B839BA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After Witt : The physics major’s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usually happens?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</a:t>
            </a:r>
          </a:p>
          <a:p>
            <a:r>
              <a:rPr lang="en-US" dirty="0" smtClean="0"/>
              <a:t>More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0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Summer opportunities</a:t>
            </a:r>
          </a:p>
          <a:p>
            <a:pPr lvl="1"/>
            <a:r>
              <a:rPr lang="en-US" dirty="0" smtClean="0"/>
              <a:t>Faculty support</a:t>
            </a:r>
          </a:p>
          <a:p>
            <a:pPr lvl="1"/>
            <a:r>
              <a:rPr lang="en-US" dirty="0" err="1" smtClean="0"/>
              <a:t>SDB</a:t>
            </a:r>
            <a:endParaRPr lang="en-US" dirty="0" smtClean="0"/>
          </a:p>
          <a:p>
            <a:pPr lvl="1"/>
            <a:r>
              <a:rPr lang="en-US" dirty="0" err="1" smtClean="0"/>
              <a:t>REU</a:t>
            </a:r>
            <a:r>
              <a:rPr lang="en-US" dirty="0" smtClean="0"/>
              <a:t> or Internship of some kind</a:t>
            </a:r>
          </a:p>
          <a:p>
            <a:pPr marL="57150" indent="0">
              <a:buNone/>
            </a:pPr>
            <a:r>
              <a:rPr lang="en-US" dirty="0" smtClean="0"/>
              <a:t>Note: don’t get hung up on “internship” word</a:t>
            </a:r>
          </a:p>
          <a:p>
            <a:pPr marL="514350" indent="-457200"/>
            <a:r>
              <a:rPr lang="en-US" dirty="0" smtClean="0"/>
              <a:t>Most Research experiences pay and the experience is invaluable. If you can do one you should</a:t>
            </a:r>
          </a:p>
          <a:p>
            <a:pPr marL="914400" lvl="1" indent="-457200"/>
            <a:r>
              <a:rPr lang="en-US" dirty="0" smtClean="0"/>
              <a:t>Start looking (more later)</a:t>
            </a:r>
          </a:p>
          <a:p>
            <a:pPr marL="914400" lvl="1" indent="-457200"/>
            <a:r>
              <a:rPr lang="en-US" dirty="0" smtClean="0"/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354443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 school</a:t>
            </a:r>
          </a:p>
          <a:p>
            <a:pPr lvl="1"/>
            <a:r>
              <a:rPr lang="en-US" dirty="0" smtClean="0"/>
              <a:t>If you have any inkling of going to grad school, summer research is a huge plus.</a:t>
            </a:r>
          </a:p>
          <a:p>
            <a:pPr lvl="1"/>
            <a:r>
              <a:rPr lang="en-US" dirty="0" smtClean="0"/>
              <a:t>Start looking at what’s out there</a:t>
            </a:r>
          </a:p>
          <a:p>
            <a:pPr lvl="2"/>
            <a:r>
              <a:rPr lang="en-US" dirty="0" smtClean="0"/>
              <a:t>not all grad schools do all subfields</a:t>
            </a:r>
          </a:p>
          <a:p>
            <a:pPr lvl="3"/>
            <a:r>
              <a:rPr lang="en-US" dirty="0" smtClean="0"/>
              <a:t>Certainly not all do them equally well</a:t>
            </a:r>
          </a:p>
          <a:p>
            <a:pPr lvl="1"/>
            <a:r>
              <a:rPr lang="en-US" dirty="0" smtClean="0"/>
              <a:t>Also, there are ‘way more subfields of physics than you might guess from </a:t>
            </a:r>
            <a:r>
              <a:rPr lang="en-US" dirty="0" err="1" smtClean="0"/>
              <a:t>UG</a:t>
            </a:r>
            <a:r>
              <a:rPr lang="en-US" dirty="0" smtClean="0"/>
              <a:t>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Whatever comes next for you, you should be actively working on that now</a:t>
            </a:r>
          </a:p>
          <a:p>
            <a:r>
              <a:rPr lang="en-US" dirty="0" smtClean="0"/>
              <a:t>GRE</a:t>
            </a:r>
          </a:p>
          <a:p>
            <a:r>
              <a:rPr lang="en-US" dirty="0" err="1" smtClean="0"/>
              <a:t>Gradschool</a:t>
            </a:r>
            <a:r>
              <a:rPr lang="en-US" dirty="0" smtClean="0"/>
              <a:t> fairs</a:t>
            </a:r>
          </a:p>
          <a:p>
            <a:r>
              <a:rPr lang="en-US" dirty="0" smtClean="0"/>
              <a:t>Job Fairs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Both: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LinkedIN</a:t>
            </a:r>
            <a:endParaRPr lang="en-US" dirty="0" smtClean="0"/>
          </a:p>
          <a:p>
            <a:r>
              <a:rPr lang="en-US" dirty="0" smtClean="0"/>
              <a:t>Join and join the Witt and </a:t>
            </a:r>
            <a:r>
              <a:rPr lang="en-US" dirty="0" err="1" smtClean="0"/>
              <a:t>WittPhysics</a:t>
            </a:r>
            <a:r>
              <a:rPr lang="en-US" dirty="0" smtClean="0"/>
              <a:t> groups</a:t>
            </a:r>
          </a:p>
          <a:p>
            <a:r>
              <a:rPr lang="en-US" dirty="0" smtClean="0"/>
              <a:t>I will send invites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Resume’</a:t>
            </a:r>
          </a:p>
          <a:p>
            <a:r>
              <a:rPr lang="en-US" dirty="0" smtClean="0"/>
              <a:t>Whether you will be applying to grad school or a job, most people will want a resume’</a:t>
            </a:r>
          </a:p>
          <a:p>
            <a:r>
              <a:rPr lang="en-US" dirty="0" smtClean="0"/>
              <a:t>SPS careers toolbox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6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Life After Witt : The physics major’s version</vt:lpstr>
      <vt:lpstr>What usually happens?</vt:lpstr>
      <vt:lpstr>Juniors</vt:lpstr>
      <vt:lpstr>Juniors</vt:lpstr>
      <vt:lpstr>Seniors</vt:lpstr>
      <vt:lpstr>Both: Networking</vt:lpstr>
      <vt:lpstr>Common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After Witt : The physics major’s version</dc:title>
  <dc:creator>pav</dc:creator>
  <cp:lastModifiedBy>pav</cp:lastModifiedBy>
  <cp:revision>2</cp:revision>
  <dcterms:created xsi:type="dcterms:W3CDTF">2016-10-19T02:07:52Z</dcterms:created>
  <dcterms:modified xsi:type="dcterms:W3CDTF">2016-10-19T03:19:50Z</dcterms:modified>
</cp:coreProperties>
</file>