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Maven Pro" pitchFamily="2" charset="77"/>
      <p:regular r:id="rId4"/>
      <p:bold r:id="rId5"/>
    </p:embeddedFont>
    <p:embeddedFont>
      <p:font typeface="Nunito" pitchFamily="2" charset="77"/>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LASILA, MANOOP" initials="TM" lastIdx="3" clrIdx="0">
    <p:extLst>
      <p:ext uri="{19B8F6BF-5375-455C-9EA6-DF929625EA0E}">
        <p15:presenceInfo xmlns:p15="http://schemas.microsoft.com/office/powerpoint/2012/main" userId="S::mt2061@att.com::d3bfc088-f3d1-47b1-a16c-ba74c4c63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0"/>
  </p:normalViewPr>
  <p:slideViewPr>
    <p:cSldViewPr snapToGrid="0">
      <p:cViewPr varScale="1">
        <p:scale>
          <a:sx n="120" d="100"/>
          <a:sy n="120" d="100"/>
        </p:scale>
        <p:origin x="200" y="6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commentAuthors" Target="commentAuthor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3T22:54:00.410" idx="1">
    <p:pos x="3695" y="1685"/>
    <p:text>At least list 3 to 5 stats that you want to predict from processing the input data. For example, users browsing behavior - top 10 bread crumb trails that most users follow; hours in the day when the traffic pikes, so that resources can be allocated at that time; ratio of users browsing the content vs creating the content;</p:text>
    <p:extLst>
      <p:ext uri="{C676402C-5697-4E1C-873F-D02D1690AC5C}">
        <p15:threadingInfo xmlns:p15="http://schemas.microsoft.com/office/powerpoint/2012/main" timeZoneBias="300"/>
      </p:ext>
    </p:extLst>
  </p:cm>
  <p:cm authorId="1" dt="2018-11-13T22:59:15.366" idx="2">
    <p:pos x="3657" y="2619"/>
    <p:text>Why chose MapReduce, why not Pig or Latin, justify your choice of implementation.</p:text>
    <p:extLst>
      <p:ext uri="{C676402C-5697-4E1C-873F-D02D1690AC5C}">
        <p15:threadingInfo xmlns:p15="http://schemas.microsoft.com/office/powerpoint/2012/main" timeZoneBias="300"/>
      </p:ext>
    </p:extLst>
  </p:cm>
  <p:cm authorId="1" dt="2018-11-13T22:59:45.570" idx="3">
    <p:pos x="4936" y="2619"/>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umps.wikimedia.org/other/clickstream/2018-09/clickstream-enwiki-2018-09.tsv.gz"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comments" Target="../comments/comment1.xml"/><Relationship Id="rId4" Type="http://schemas.openxmlformats.org/officeDocument/2006/relationships/hyperlink" Target="https://dumps.wikimedia.org/other/clickstre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265500" y="1912650"/>
            <a:ext cx="4045200" cy="22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Predicting Website Navigation with MapReduce in Hadoop</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1800"/>
              <a:t>CS643 Application Project Group 3</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400"/>
              <a:t>Qizhou Gao, Parth Patel, Ryan Tolboom</a:t>
            </a:r>
            <a:endParaRPr sz="1400"/>
          </a:p>
        </p:txBody>
      </p:sp>
      <p:sp>
        <p:nvSpPr>
          <p:cNvPr id="278" name="Google Shape;278;p13"/>
          <p:cNvSpPr txBox="1">
            <a:spLocks noGrp="1"/>
          </p:cNvSpPr>
          <p:nvPr>
            <p:ph type="body" idx="2"/>
          </p:nvPr>
        </p:nvSpPr>
        <p:spPr>
          <a:xfrm>
            <a:off x="4903700" y="661000"/>
            <a:ext cx="3430500" cy="41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Input Dataset</a:t>
            </a:r>
            <a:endParaRPr b="1" dirty="0"/>
          </a:p>
          <a:p>
            <a:pPr marL="0" lvl="0" indent="0" algn="l" rtl="0">
              <a:spcBef>
                <a:spcPts val="0"/>
              </a:spcBef>
              <a:spcAft>
                <a:spcPts val="0"/>
              </a:spcAft>
              <a:buNone/>
            </a:pPr>
            <a:r>
              <a:rPr lang="en" sz="1200" u="sng" dirty="0">
                <a:solidFill>
                  <a:schemeClr val="hlink"/>
                </a:solidFill>
                <a:hlinkClick r:id="rId3"/>
              </a:rPr>
              <a:t>Wikipedia Clickstream (English, September)</a:t>
            </a:r>
            <a:br>
              <a:rPr lang="en" sz="1200" dirty="0"/>
            </a:br>
            <a:r>
              <a:rPr lang="en" sz="1200" dirty="0"/>
              <a:t>This dataset benefits from parallel processing due to its large size and minimal amount of preprocessing. As it has already been assembled in aggregate it also lends itself well to analysis by parts.</a:t>
            </a:r>
            <a:endParaRPr sz="1200" dirty="0"/>
          </a:p>
          <a:p>
            <a:pPr marL="0" lvl="0" indent="0" algn="l" rtl="0">
              <a:spcBef>
                <a:spcPts val="1600"/>
              </a:spcBef>
              <a:spcAft>
                <a:spcPts val="0"/>
              </a:spcAft>
              <a:buNone/>
            </a:pPr>
            <a:r>
              <a:rPr lang="en" b="1" dirty="0"/>
              <a:t>Purpose</a:t>
            </a:r>
            <a:endParaRPr b="1" dirty="0"/>
          </a:p>
          <a:p>
            <a:pPr marL="0" lvl="0" indent="0" algn="l" rtl="0">
              <a:spcBef>
                <a:spcPts val="0"/>
              </a:spcBef>
              <a:spcAft>
                <a:spcPts val="0"/>
              </a:spcAft>
              <a:buNone/>
            </a:pPr>
            <a:r>
              <a:rPr lang="en" sz="1200" dirty="0"/>
              <a:t>If predictions can be made regarding user traffic Wikipedia can better allocate their resources for both content creation and hosting costs.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b="1" dirty="0"/>
              <a:t>Programming Environment</a:t>
            </a:r>
            <a:endParaRPr b="1" dirty="0"/>
          </a:p>
          <a:p>
            <a:pPr marL="0" lvl="0" indent="0" algn="l" rtl="0">
              <a:spcBef>
                <a:spcPts val="0"/>
              </a:spcBef>
              <a:spcAft>
                <a:spcPts val="0"/>
              </a:spcAft>
              <a:buNone/>
            </a:pPr>
            <a:r>
              <a:rPr lang="en" sz="1200" dirty="0"/>
              <a:t>This analysis will be performed using MapReduce running on a 4 node Hadoop cluster in AWS.</a:t>
            </a:r>
            <a:endParaRPr sz="1200" dirty="0"/>
          </a:p>
          <a:p>
            <a:pPr marL="0" lvl="0" indent="0" algn="l" rtl="0">
              <a:spcBef>
                <a:spcPts val="0"/>
              </a:spcBef>
              <a:spcAft>
                <a:spcPts val="0"/>
              </a:spcAft>
              <a:buNone/>
            </a:pPr>
            <a:r>
              <a:rPr lang="en" sz="1200" dirty="0"/>
              <a:t>Input </a:t>
            </a:r>
            <a:r>
              <a:rPr lang="en" sz="1200" dirty="0" err="1"/>
              <a:t>DataSet</a:t>
            </a:r>
            <a:r>
              <a:rPr lang="en" sz="1200" dirty="0"/>
              <a:t> : </a:t>
            </a:r>
            <a:r>
              <a:rPr lang="en" sz="1200" u="sng" dirty="0">
                <a:solidFill>
                  <a:schemeClr val="hlink"/>
                </a:solidFill>
                <a:hlinkClick r:id="rId4"/>
              </a:rPr>
              <a:t>Tab Separated Value (.tsv)</a:t>
            </a:r>
            <a:endParaRPr sz="1200"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Words>
  <Application>Microsoft Macintosh PowerPoint</Application>
  <PresentationFormat>On-screen Show (16:9)</PresentationFormat>
  <Paragraphs>13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Nunito</vt:lpstr>
      <vt:lpstr>Arial</vt:lpstr>
      <vt:lpstr>Maven Pro</vt:lpstr>
      <vt:lpstr>Momentum</vt:lpstr>
      <vt:lpstr>Predicting Website Navigation with MapReduce in Hadoop  CS643 Application Project Group 3  Qizhou Gao, Parth Patel, Ryan Tolboom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Website Navigation with MapReduce in Hadoop  CS643 Application Project Group 3  Qizhou Gao, Parth Patel, Ryan Tolboom</dc:title>
  <cp:lastModifiedBy>TALASILA, MANOOP</cp:lastModifiedBy>
  <cp:revision>1</cp:revision>
  <dcterms:modified xsi:type="dcterms:W3CDTF">2018-11-14T04:00:40Z</dcterms:modified>
</cp:coreProperties>
</file>