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57B0F6-C1C8-437F-9F66-DF634C8D2A97}">
  <a:tblStyle styleId="{5257B0F6-C1C8-437F-9F66-DF634C8D2A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erriweather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e56f350b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e56f350b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e56f350b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e56f350b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e56f350b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e56f350b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e56f350b0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e56f350b0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e56f350b0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e56f350b0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dc0b3aa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dc0b3aa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e56f350b0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e56f350b0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e56f350b0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e56f350b0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e56f350b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e56f350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e56f350b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e56f350b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623400" y="9486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 Management System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785175" y="16848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5 Course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Managеment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154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 Management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154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7075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 Management System е специализирана система за управление на банкови карти, предназначена за вътрешно ползване.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Платформата предоставя възможност за създаване и изтриване на бин рейнджове, бинове и ключове. Възможност за създаване на заявки за производство на банкови карти, както и управление на вече създадени банкови карти.Платформата също предоставя възможност за управление на потребителите, които използват системата.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625" y="76199"/>
            <a:ext cx="5342663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User types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05700"/>
            <a:ext cx="4260300" cy="3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b="1" i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Anonymous User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b="1" i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 User</a:t>
            </a:r>
            <a:r>
              <a:rPr i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i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b="1" i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Administrator</a:t>
            </a:r>
            <a:r>
              <a:rPr b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b="1" i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Card production User</a:t>
            </a:r>
            <a:r>
              <a:rPr i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832400" y="1505700"/>
            <a:ext cx="3999900" cy="3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b="1" i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Audit User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➔"/>
            </a:pPr>
            <a:r>
              <a:rPr b="1" i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Card Management User</a:t>
            </a:r>
            <a:endParaRPr b="1" i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952500" y="145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{5257B0F6-C1C8-437F-9F66-DF634C8D2A97}</a:tableStyleId>
              </a:tblPr>
              <a:tblGrid>
                <a:gridCol w="723600"/>
                <a:gridCol w="4102400"/>
                <a:gridCol w="2413000"/>
              </a:tblGrid>
              <a:tr h="3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No.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Описание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Потребител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9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1.1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Вход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Регистриран потребител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1.2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Регистрация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Анонимент Потребител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1.3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Одобряване на заявка за регистрация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Администратор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1.4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Управление на потребители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Администратор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1.5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Управление на заявки за карти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Card Production Потребител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1.6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Управление на карти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Management Потребител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1.7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Управление на ключове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Management Потребител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1.8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Управление на бин рейнджове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Management Потребител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1.9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Управление на бинове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Management Потребител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1.10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Преглед на заявки по карти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Audit Потрбител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666800" y="9486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views of the system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List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154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154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Cards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154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