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832735" y="172720"/>
            <a:ext cx="728218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latin typeface="Times New Roman" panose="02020603050405020304" charset="0"/>
              </a:rPr>
              <a:t>HỌC VIỆN CÔNG NGHỆ BƯU CHÍNH VIỄN THÔNG CƠ SỞ TP.HCM</a:t>
            </a:r>
            <a:endParaRPr lang="en-US" sz="2800">
              <a:latin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15210" y="2844165"/>
            <a:ext cx="922337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</a:rPr>
              <a:t>GIỚI THIỆU VỀ RASPBERRY PI </a:t>
            </a:r>
            <a:endParaRPr 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162560"/>
            <a:ext cx="10476230" cy="1325880"/>
          </a:xfrm>
        </p:spPr>
        <p:txBody>
          <a:bodyPr>
            <a:normAutofit/>
          </a:bodyPr>
          <a:p>
            <a:r>
              <a:rPr lang="en-US" sz="3200">
                <a:latin typeface="Times New Roman" panose="02020603050405020304" charset="0"/>
              </a:rPr>
              <a:t>Raspberry Pi là cái máy tính kích cỡ như iPhone và chạy HĐH Linux.</a:t>
            </a:r>
            <a:endParaRPr lang="en-US" sz="3200">
              <a:latin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5620" y="2286635"/>
            <a:ext cx="9311640" cy="40138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56920" y="1103630"/>
            <a:ext cx="1034034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Trên bo mạch của Pi có CPU, GPU, RAM, khe cắm thẻ microSD, Wi-Fi, Bluetooth và 4 cổng USB 2.0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4490" y="1041400"/>
            <a:ext cx="858964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50620" y="2365375"/>
            <a:ext cx="10287000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SoC 700MHz với 512MB RAM .</a:t>
            </a:r>
            <a:endParaRPr lang="en-US" sz="3200"/>
          </a:p>
          <a:p>
            <a:r>
              <a:rPr lang="en-US" sz="3200"/>
              <a:t>1 cổng HDMI cho đầu ra âm thanh / video số .</a:t>
            </a:r>
            <a:endParaRPr lang="en-US" sz="3200"/>
          </a:p>
          <a:p>
            <a:r>
              <a:rPr lang="en-US" sz="3200"/>
              <a:t>1 cổng video RCA cho đầu ra video Analog .</a:t>
            </a:r>
            <a:endParaRPr lang="en-US" sz="3200"/>
          </a:p>
          <a:p>
            <a:r>
              <a:rPr lang="en-US" sz="3200"/>
              <a:t>Jack Headphone Stereo 3.5mm cho đầu ra âm thanh Analog .</a:t>
            </a:r>
            <a:endParaRPr lang="en-US" sz="3200"/>
          </a:p>
          <a:p>
            <a:r>
              <a:rPr lang="en-US" sz="3200"/>
              <a:t>02 cổng USB .</a:t>
            </a:r>
            <a:endParaRPr lang="en-US" sz="3200"/>
          </a:p>
          <a:p>
            <a:r>
              <a:rPr lang="en-US" sz="3200"/>
              <a:t>01 đầu đọc thẻ nhớ SD để tải hệ điều hành .</a:t>
            </a:r>
            <a:endParaRPr lang="en-US" sz="3200"/>
          </a:p>
          <a:p>
            <a:r>
              <a:rPr lang="en-US" sz="3200"/>
              <a:t>01 cổng Ethernet LAN.</a:t>
            </a:r>
            <a:endParaRPr lang="en-US" sz="3200"/>
          </a:p>
          <a:p>
            <a:r>
              <a:rPr lang="en-US" sz="3200"/>
              <a:t>01 giao diện GPIO (General Purpose Input/Output) 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150620" y="916940"/>
            <a:ext cx="956945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</a:rPr>
              <a:t>PHẦN CỨNG</a:t>
            </a:r>
            <a:endParaRPr 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sz="3600">
                <a:solidFill>
                  <a:schemeClr val="accent4"/>
                </a:solidFill>
                <a:effectLst/>
                <a:latin typeface="Times New Roman" panose="02020603050405020304" charset="0"/>
              </a:rPr>
              <a:t>DÙNG RASPBERRY PI ĐỂ LÀM GÌ?</a:t>
            </a:r>
            <a:endParaRPr lang="en-US" sz="3600">
              <a:solidFill>
                <a:schemeClr val="accent4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11250" y="1793875"/>
            <a:ext cx="1028700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</a:rPr>
              <a:t>Đầu coi phim HD giống như Android Box, hỗ trợ KODI đầy đủ.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Máy chơi game cầm tay, console, game thùng. Chơi như máy điện tử băng ngày xưa, giả lập được nhiều hệ máy.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Cắm máy tải Torrent 24/24.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Dùng làm VPN cá nhân.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Biến ổ cứng bình thường thành ổ cứng mạng (NAS).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Làm camera an ninh, quan sát từ xa.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Hiển thị thời tiết, hiển thị thông tin mạng nội bộ...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Máy nghe nhạc, máy đọc sách.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Làm thành một cái máy Terminal di động có màn hình, bàn phím, pin dự phòng để sử dụng mọi lúc mọi nơi, dò pass Wi-Fi...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Làm thiết bị điều khiển Smart Home, điều khiển mọi thiết bị điện tử trong nhà.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Điều khiển robot, máy in không dây từ xa, Airplay...</a:t>
            </a:r>
            <a:endParaRPr 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03700" y="3065780"/>
            <a:ext cx="5181600" cy="33356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3465" y="153035"/>
            <a:ext cx="3975100" cy="30365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68045" y="3455035"/>
            <a:ext cx="43459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latin typeface="Times New Roman" panose="02020603050405020304" charset="0"/>
              </a:rPr>
              <a:t>Raspberry Pi 2</a:t>
            </a:r>
            <a:endParaRPr lang="en-US" sz="2800">
              <a:latin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44240" y="6010910"/>
            <a:ext cx="40138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Times New Roman" panose="02020603050405020304" charset="0"/>
              </a:rPr>
              <a:t>Raspberry Pi 3</a:t>
            </a:r>
            <a:endParaRPr lang="en-US" sz="2400">
              <a:latin typeface="Times New Roman" panose="020206030504050203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25" y="292100"/>
            <a:ext cx="5584190" cy="231711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095365" y="2657475"/>
            <a:ext cx="50634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latin typeface="Times New Roman" panose="02020603050405020304" charset="0"/>
              </a:rPr>
              <a:t>Raspberry Pi Zero</a:t>
            </a:r>
            <a:endParaRPr lang="en-US" sz="2800">
              <a:latin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60185" y="6099810"/>
            <a:ext cx="352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1,460,000 ₫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36090" y="396049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1.000.000đ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01910" y="276415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500,000đ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9710" y="128905"/>
            <a:ext cx="5181600" cy="120459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9710" y="1903730"/>
            <a:ext cx="5181600" cy="12693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729855" y="212090"/>
            <a:ext cx="34556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Tốc độ tính toán </a:t>
            </a:r>
            <a:endParaRPr lang="en-US"/>
          </a:p>
          <a:p>
            <a:r>
              <a:rPr lang="en-US"/>
              <a:t>(Millions of Instructions per Second – MIPS)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7729855" y="1903730"/>
            <a:ext cx="297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Tính toán dấu chấm động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10" y="3667125"/>
            <a:ext cx="6569710" cy="236601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713470" y="3947160"/>
            <a:ext cx="261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Nguồn điện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Presentation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Calibri Light</vt:lpstr>
      <vt:lpstr>Calibri</vt:lpstr>
      <vt:lpstr>Office Theme</vt:lpstr>
      <vt:lpstr>PowerPoint 演示文稿</vt:lpstr>
      <vt:lpstr>Raspberry Pi là cái máy tính kích cỡ như iPhone và chạy HĐH Linux.</vt:lpstr>
      <vt:lpstr>PowerPoint 演示文稿</vt:lpstr>
      <vt:lpstr>PowerPoint 演示文稿</vt:lpstr>
      <vt:lpstr>DÙNG RASPBERRY PI ĐỂ LÀM GÌ?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Administrator</cp:lastModifiedBy>
  <cp:revision>11</cp:revision>
  <dcterms:created xsi:type="dcterms:W3CDTF">2017-10-19T07:46:00Z</dcterms:created>
  <dcterms:modified xsi:type="dcterms:W3CDTF">2017-10-20T02:59:04Z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