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44FB8-389A-0A2A-8EE0-6114D837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8" y="1190477"/>
            <a:ext cx="5740441" cy="5363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788111"/>
            <a:ext cx="9411818" cy="245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505224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CD00-2B4B-14D1-E27F-5C91834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1914223"/>
            <a:ext cx="8462513" cy="4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lang="en-IN" sz="2000" strike="sngStrike" spc="-1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15" y="2808195"/>
            <a:ext cx="3406325" cy="2534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975" imgH="514350" progId="Package">
                  <p:embed/>
                </p:oleObj>
              </mc:Choice>
              <mc:Fallback>
                <p:oleObj name="Packager Shell Object" showAsIcon="1" r:id="rId2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19080" imgH="514350" progId="Package">
                  <p:embed/>
                </p:oleObj>
              </mc:Choice>
              <mc:Fallback>
                <p:oleObj name="Packager Shell Object" showAsIcon="1" r:id="rId4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F2426-A10B-2449-5958-520A6CFFB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95675"/>
              </p:ext>
            </p:extLst>
          </p:nvPr>
        </p:nvGraphicFramePr>
        <p:xfrm>
          <a:off x="1035850" y="1929372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850" y="1929372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5DA6C2F-0936-3898-0118-F4886BFEB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444429"/>
              </p:ext>
            </p:extLst>
          </p:nvPr>
        </p:nvGraphicFramePr>
        <p:xfrm>
          <a:off x="1654975" y="1949060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437978" imgH="514350" progId="Package">
                  <p:embed/>
                </p:oleObj>
              </mc:Choice>
              <mc:Fallback>
                <p:oleObj name="Packager Shell Object" showAsIcon="1" r:id="rId8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4975" y="1949060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28DBCB-E3CE-71AE-B32B-6E971F24B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23466"/>
              </p:ext>
            </p:extLst>
          </p:nvPr>
        </p:nvGraphicFramePr>
        <p:xfrm>
          <a:off x="344830" y="1939211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71401" imgH="514350" progId="Package">
                  <p:embed/>
                </p:oleObj>
              </mc:Choice>
              <mc:Fallback>
                <p:oleObj name="Packager Shell Object" showAsIcon="1" r:id="rId10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4830" y="1939211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219A118-4AB6-7858-C137-FD6983A601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323" y="3644783"/>
            <a:ext cx="4788436" cy="2448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8E3CDB-7FFD-33BE-9AA0-B5795CFDBF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9210" y="3647221"/>
            <a:ext cx="2585064" cy="30851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47968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latin typeface="Candara"/>
                <a:cs typeface="Candara"/>
              </a:rPr>
              <a:t>Observed lot of Warnings post Synthesis. Need to change RTL to fix them. Most of them are…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2000" spc="-25" dirty="0">
                <a:latin typeface="Candara"/>
                <a:cs typeface="Candara"/>
              </a:rPr>
              <a:t>Signal or variable has multiple drivers. [CDFG2G-622]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90DE5-AC95-1A5F-0186-FDE86A54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8" y="2939812"/>
            <a:ext cx="6115057" cy="2990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</a:t>
            </a: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2115</Words>
  <Application>Microsoft Office PowerPoint</Application>
  <PresentationFormat>On-screen Show (4:3)</PresentationFormat>
  <Paragraphs>250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Package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117</cp:revision>
  <dcterms:modified xsi:type="dcterms:W3CDTF">2024-04-10T22:44:00Z</dcterms:modified>
</cp:coreProperties>
</file>