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sz="2000" strike="sngStrike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NOTE: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Do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not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change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slide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7D3D3C-9276-5F92-6094-D29ABEADF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11844"/>
              </p:ext>
            </p:extLst>
          </p:nvPr>
        </p:nvGraphicFramePr>
        <p:xfrm>
          <a:off x="806283" y="1958899"/>
          <a:ext cx="695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95231" imgH="514350" progId="Package">
                  <p:embed/>
                </p:oleObj>
              </mc:Choice>
              <mc:Fallback>
                <p:oleObj name="Packager Shell Object" showAsIcon="1" r:id="rId2" imgW="69523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283" y="1958899"/>
                        <a:ext cx="6953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31469C-163B-C061-7839-8DEBAC8AF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71395"/>
              </p:ext>
            </p:extLst>
          </p:nvPr>
        </p:nvGraphicFramePr>
        <p:xfrm>
          <a:off x="344830" y="4127577"/>
          <a:ext cx="149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95376" imgH="514350" progId="Package">
                  <p:embed/>
                </p:oleObj>
              </mc:Choice>
              <mc:Fallback>
                <p:oleObj name="Packager Shell Object" showAsIcon="1" r:id="rId4" imgW="149537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30" y="4127577"/>
                        <a:ext cx="1495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F2F4BEB-AA14-891F-96F3-EE750F3F9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70688"/>
              </p:ext>
            </p:extLst>
          </p:nvPr>
        </p:nvGraphicFramePr>
        <p:xfrm>
          <a:off x="682269" y="2901512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23975" imgH="514350" progId="Package">
                  <p:embed/>
                </p:oleObj>
              </mc:Choice>
              <mc:Fallback>
                <p:oleObj name="Packager Shell Object" showAsIcon="1" r:id="rId6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269" y="2901512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2C1B6DC-8360-ED2D-E59E-2105A27D5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98819"/>
              </p:ext>
            </p:extLst>
          </p:nvPr>
        </p:nvGraphicFramePr>
        <p:xfrm>
          <a:off x="482942" y="4983438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219080" imgH="514350" progId="Package">
                  <p:embed/>
                </p:oleObj>
              </mc:Choice>
              <mc:Fallback>
                <p:oleObj name="Packager Shell Object" showAsIcon="1" r:id="rId8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942" y="4983438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 peers able to share.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624522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386003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for HW algorithms development in Verilog 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NOTE: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Keep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to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1 </a:t>
            </a:r>
            <a:r>
              <a:rPr sz="2000" spc="-10" dirty="0">
                <a:latin typeface="Candara"/>
                <a:cs typeface="Candara"/>
              </a:rPr>
              <a:t>slide.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386003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endParaRPr lang="en-IN" sz="1600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 (Ex: 8 bit x 8 bit)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286232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for generating HW compatible i.e. Verilog code snippets for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endParaRPr lang="en-IN" sz="1800" spc="-10" dirty="0"/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Verilog.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And, these files are configurable though global configuration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328659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latin typeface="Candara"/>
                <a:cs typeface="Candara"/>
              </a:rPr>
              <a:t>HW schematic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endParaRPr lang="en-IN" sz="200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1680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Hardware Specifications</vt:lpstr>
      <vt:lpstr>Hardware Architecture</vt:lpstr>
      <vt:lpstr>Control FSM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52</cp:revision>
  <dcterms:modified xsi:type="dcterms:W3CDTF">2024-04-08T16:37:13Z</dcterms:modified>
</cp:coreProperties>
</file>