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6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png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image" Target="../media/image1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44FB8-389A-0A2A-8EE0-6114D837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8" y="1190477"/>
            <a:ext cx="5740441" cy="5363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788111"/>
            <a:ext cx="9411818" cy="2456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505224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637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8CD00-2B4B-14D1-E27F-5C918343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4" y="1914223"/>
            <a:ext cx="8462513" cy="4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LEC is stuck at 90%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0" y="1423170"/>
            <a:ext cx="3002045" cy="2233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F8532-DE1A-8494-68C2-C6CDA96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79" y="3827095"/>
            <a:ext cx="3495819" cy="11231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3975" imgH="514350" progId="Package">
                  <p:embed/>
                </p:oleObj>
              </mc:Choice>
              <mc:Fallback>
                <p:oleObj name="Packager Shell Object" showAsIcon="1" r:id="rId2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19080" imgH="514350" progId="Package">
                  <p:embed/>
                </p:oleObj>
              </mc:Choice>
              <mc:Fallback>
                <p:oleObj name="Packager Shell Object" showAsIcon="1" r:id="rId4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83B2CFD-B5EC-135F-4A17-D22035401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52641"/>
              </p:ext>
            </p:extLst>
          </p:nvPr>
        </p:nvGraphicFramePr>
        <p:xfrm>
          <a:off x="677863" y="2122488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71401" imgH="514350" progId="Package">
                  <p:embed/>
                </p:oleObj>
              </mc:Choice>
              <mc:Fallback>
                <p:oleObj name="Packager Shell Object" showAsIcon="1" r:id="rId6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863" y="2122488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B2F0B4-1D99-F69A-4B41-5A3294DCE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04868"/>
              </p:ext>
            </p:extLst>
          </p:nvPr>
        </p:nvGraphicFramePr>
        <p:xfrm>
          <a:off x="1497038" y="2067249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19061" imgH="514350" progId="Package">
                  <p:embed/>
                </p:oleObj>
              </mc:Choice>
              <mc:Fallback>
                <p:oleObj name="Packager Shell Object" showAsIcon="1" r:id="rId8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7038" y="2067249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1539E68-BEEF-1BE3-897F-F9EC06823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78165"/>
              </p:ext>
            </p:extLst>
          </p:nvPr>
        </p:nvGraphicFramePr>
        <p:xfrm>
          <a:off x="2261260" y="2067249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437978" imgH="514350" progId="Package">
                  <p:embed/>
                </p:oleObj>
              </mc:Choice>
              <mc:Fallback>
                <p:oleObj name="Packager Shell Object" showAsIcon="1" r:id="rId10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1260" y="2067249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C41703B-84CD-2EA4-7879-027EDF350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423" y="3552401"/>
            <a:ext cx="4720336" cy="270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4A57B-CB90-60B4-B2CC-3D7DA5B80B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6488" y="3485234"/>
            <a:ext cx="2839328" cy="33907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latin typeface="Candara"/>
                <a:cs typeface="Candara"/>
              </a:rPr>
              <a:t>Observed lot of Warnings post Synthesis. Need to change RTL to fix them when RTL code synthesized to Net List.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16389-ABF7-AB91-C6E5-636D9B5F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" y="3140737"/>
            <a:ext cx="6020751" cy="30864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</a:t>
            </a: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860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How to fix RTL when we get LEC</a:t>
            </a:r>
            <a:r>
              <a:rPr lang="en-IN" sz="2000">
                <a:latin typeface="Candara"/>
                <a:cs typeface="Candara"/>
              </a:rPr>
              <a:t>/Synthesis </a:t>
            </a:r>
            <a:r>
              <a:rPr lang="en-IN" sz="2000" dirty="0">
                <a:latin typeface="Candara"/>
                <a:cs typeface="Candara"/>
              </a:rPr>
              <a:t>errors.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2113</Words>
  <Application>Microsoft Office PowerPoint</Application>
  <PresentationFormat>On-screen Show (4:3)</PresentationFormat>
  <Paragraphs>248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Package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HW Simulation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124</cp:revision>
  <dcterms:modified xsi:type="dcterms:W3CDTF">2024-04-11T23:34:59Z</dcterms:modified>
</cp:coreProperties>
</file>