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254" y="943483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FE34A-4897-07F4-E981-1BB3CB2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0" y="1264404"/>
            <a:ext cx="5640705" cy="5330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212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75C68-2420-072E-C7A5-A36F363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7" y="3144130"/>
            <a:ext cx="8010144" cy="3524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7066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Pre-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4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(10</a:t>
            </a:r>
            <a:r>
              <a:rPr sz="2000" strike="sngStrike" spc="-10" dirty="0">
                <a:latin typeface="Candara"/>
                <a:cs typeface="Candara"/>
              </a:rPr>
              <a:t> images)</a:t>
            </a:r>
            <a:endParaRPr sz="2000" strike="sngStrike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trike="sngStrike" spc="-10" dirty="0">
                <a:latin typeface="Candara"/>
                <a:cs typeface="Candara"/>
              </a:rPr>
              <a:t>Post-</a:t>
            </a:r>
            <a:r>
              <a:rPr sz="2000" strike="sngStrike" dirty="0">
                <a:latin typeface="Candara"/>
                <a:cs typeface="Candara"/>
              </a:rPr>
              <a:t>synthesis:</a:t>
            </a:r>
            <a:r>
              <a:rPr sz="2000" strike="sngStrike" spc="-60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(same</a:t>
            </a:r>
            <a:r>
              <a:rPr sz="2000" strike="sngStrike" spc="-35" dirty="0">
                <a:latin typeface="Candara"/>
                <a:cs typeface="Candara"/>
              </a:rPr>
              <a:t> </a:t>
            </a:r>
            <a:r>
              <a:rPr sz="2000" strike="sngStrike" dirty="0">
                <a:latin typeface="Candara"/>
                <a:cs typeface="Candara"/>
              </a:rPr>
              <a:t>10</a:t>
            </a:r>
            <a:r>
              <a:rPr sz="2000" strike="sngStrike" spc="-15" dirty="0">
                <a:latin typeface="Candara"/>
                <a:cs typeface="Candara"/>
              </a:rPr>
              <a:t> </a:t>
            </a:r>
            <a:r>
              <a:rPr sz="2000" strike="sngStrike" spc="-10" dirty="0">
                <a:latin typeface="Candara"/>
                <a:cs typeface="Candara"/>
              </a:rPr>
              <a:t>images)</a:t>
            </a:r>
            <a:endParaRPr lang="en-IN" sz="2000" strike="sngStrike" spc="-1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D6B58BD-B090-0360-B528-0DE0B5DC4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34129"/>
              </p:ext>
            </p:extLst>
          </p:nvPr>
        </p:nvGraphicFramePr>
        <p:xfrm>
          <a:off x="1016000" y="2057400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1401" imgH="514350" progId="Package">
                  <p:embed/>
                </p:oleObj>
              </mc:Choice>
              <mc:Fallback>
                <p:oleObj name="Packager Shell Object" showAsIcon="1" r:id="rId2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0" y="2057400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6AB7B6E-E8F9-BA72-98CB-165C78C67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02748"/>
              </p:ext>
            </p:extLst>
          </p:nvPr>
        </p:nvGraphicFramePr>
        <p:xfrm>
          <a:off x="1840255" y="2027336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37978" imgH="514350" progId="Package">
                  <p:embed/>
                </p:oleObj>
              </mc:Choice>
              <mc:Fallback>
                <p:oleObj name="Packager Shell Object" showAsIcon="1" r:id="rId4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0255" y="2027336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5AF915B-6E37-018F-7816-0DECA3E82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92023"/>
              </p:ext>
            </p:extLst>
          </p:nvPr>
        </p:nvGraphicFramePr>
        <p:xfrm>
          <a:off x="2461831" y="2027336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19061" imgH="514350" progId="Package">
                  <p:embed/>
                </p:oleObj>
              </mc:Choice>
              <mc:Fallback>
                <p:oleObj name="Packager Shell Object" showAsIcon="1" r:id="rId6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831" y="2027336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723975" imgH="514350" progId="Package">
                  <p:embed/>
                </p:oleObj>
              </mc:Choice>
              <mc:Fallback>
                <p:oleObj name="Packager Shell Object" showAsIcon="1" r:id="rId8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1219080" imgH="514350" progId="Package">
                  <p:embed/>
                </p:oleObj>
              </mc:Choice>
              <mc:Fallback>
                <p:oleObj name="Packager Shell Object" showAsIcon="1" r:id="rId10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95EC2E8-A1DA-9183-7E44-A296559D03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079" y="3614510"/>
            <a:ext cx="4801618" cy="2789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699A77-0B59-AFDA-CC54-84F70337A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8759" y="3604662"/>
            <a:ext cx="3960162" cy="2789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Gate Level Simulation.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But did for counter module.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2096</Words>
  <Application>Microsoft Office PowerPoint</Application>
  <PresentationFormat>On-screen Show (4:3)</PresentationFormat>
  <Paragraphs>236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103</cp:revision>
  <dcterms:modified xsi:type="dcterms:W3CDTF">2024-04-09T18:16:59Z</dcterms:modified>
</cp:coreProperties>
</file>