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7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png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54" y="943483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FE34A-4897-07F4-E981-1BB3CB2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0" y="1264404"/>
            <a:ext cx="5640705" cy="53300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212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EC051-99DA-A1E6-7DE9-8DF909DC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" y="3293925"/>
            <a:ext cx="8723376" cy="32598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24502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Pre-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4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(10</a:t>
            </a:r>
            <a:r>
              <a:rPr sz="2000" strike="sngStrike" spc="-10" dirty="0">
                <a:latin typeface="Candara"/>
                <a:cs typeface="Candara"/>
              </a:rPr>
              <a:t> images)</a:t>
            </a:r>
            <a:endParaRPr sz="2000" strike="sngStrike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sz="2000" strike="sngStrike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6B58BD-B090-0360-B528-0DE0B5DC4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4129"/>
              </p:ext>
            </p:extLst>
          </p:nvPr>
        </p:nvGraphicFramePr>
        <p:xfrm>
          <a:off x="1016000" y="205740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71401" imgH="514350" progId="Package">
                  <p:embed/>
                </p:oleObj>
              </mc:Choice>
              <mc:Fallback>
                <p:oleObj name="Packager Shell Object" showAsIcon="1" r:id="rId2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205740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6AB7B6E-E8F9-BA72-98CB-165C78C67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02748"/>
              </p:ext>
            </p:extLst>
          </p:nvPr>
        </p:nvGraphicFramePr>
        <p:xfrm>
          <a:off x="1840255" y="2027336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37978" imgH="514350" progId="Package">
                  <p:embed/>
                </p:oleObj>
              </mc:Choice>
              <mc:Fallback>
                <p:oleObj name="Packager Shell Object" showAsIcon="1" r:id="rId4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0255" y="2027336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AF915B-6E37-018F-7816-0DECA3E82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92023"/>
              </p:ext>
            </p:extLst>
          </p:nvPr>
        </p:nvGraphicFramePr>
        <p:xfrm>
          <a:off x="2461831" y="2027336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19061" imgH="514350" progId="Package">
                  <p:embed/>
                </p:oleObj>
              </mc:Choice>
              <mc:Fallback>
                <p:oleObj name="Packager Shell Object" showAsIcon="1" r:id="rId6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831" y="2027336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723975" imgH="514350" progId="Package">
                  <p:embed/>
                </p:oleObj>
              </mc:Choice>
              <mc:Fallback>
                <p:oleObj name="Packager Shell Object" showAsIcon="1" r:id="rId8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219080" imgH="514350" progId="Package">
                  <p:embed/>
                </p:oleObj>
              </mc:Choice>
              <mc:Fallback>
                <p:oleObj name="Packager Shell Object" showAsIcon="1" r:id="rId10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95EC2E8-A1DA-9183-7E44-A296559D0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079" y="3614510"/>
            <a:ext cx="4801618" cy="2789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699A77-0B59-AFDA-CC54-84F70337A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8759" y="3604662"/>
            <a:ext cx="3960162" cy="2789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 peers able to share.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624522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478336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for HW algorithms development in Verilog 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for FPGA &amp;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Verilog code done and how to fix them.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475258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endParaRPr lang="en-IN" sz="1600" dirty="0">
              <a:latin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2800767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endParaRPr lang="en-IN" sz="1800" spc="-10" dirty="0"/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Verilog.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And, these files are configurable though global configuration Variables in MATLAB</a:t>
            </a:r>
          </a:p>
        </p:txBody>
      </p:sp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328659" cy="90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dirty="0">
                <a:latin typeface="Candara"/>
                <a:cs typeface="Candara"/>
              </a:rPr>
              <a:t>HW schematic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endParaRPr lang="en-IN" sz="200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1742</Words>
  <Application>Microsoft Office PowerPoint</Application>
  <PresentationFormat>On-screen Show (4:3)</PresentationFormat>
  <Paragraphs>208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Candara</vt:lpstr>
      <vt:lpstr>Courier New</vt:lpstr>
      <vt:lpstr>Wingdings</vt:lpstr>
      <vt:lpstr>Office Theme</vt:lpstr>
      <vt:lpstr>Package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Hardware Specifications</vt:lpstr>
      <vt:lpstr>Hardware Architecture</vt:lpstr>
      <vt:lpstr>Control FSM</vt:lpstr>
      <vt:lpstr>Hardware Schematic</vt:lpstr>
      <vt:lpstr>HW Simulation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71</cp:revision>
  <dcterms:modified xsi:type="dcterms:W3CDTF">2024-04-08T19:05:29Z</dcterms:modified>
</cp:coreProperties>
</file>