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GIT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Commands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3E02-89D0-3542-4A3C-E75A94FFFA8A}"/>
              </a:ext>
            </a:extLst>
          </p:cNvPr>
          <p:cNvSpPr>
            <a:spLocks noGrp="1"/>
          </p:cNvSpPr>
          <p:nvPr>
            <p:ph type="title"/>
          </p:nvPr>
        </p:nvSpPr>
        <p:spPr/>
        <p:txBody>
          <a:bodyPr/>
          <a:lstStyle/>
          <a:p>
            <a:r>
              <a:rPr lang="en-US" dirty="0"/>
              <a:t>Git Commands – create new branch</a:t>
            </a:r>
            <a:endParaRPr lang="en-IN" dirty="0"/>
          </a:p>
        </p:txBody>
      </p:sp>
      <p:sp>
        <p:nvSpPr>
          <p:cNvPr id="3" name="Content Placeholder 2">
            <a:extLst>
              <a:ext uri="{FF2B5EF4-FFF2-40B4-BE49-F238E27FC236}">
                <a16:creationId xmlns:a16="http://schemas.microsoft.com/office/drawing/2014/main" id="{1653F4BF-4A46-D210-64FD-AF68A00627EB}"/>
              </a:ext>
            </a:extLst>
          </p:cNvPr>
          <p:cNvSpPr>
            <a:spLocks noGrp="1"/>
          </p:cNvSpPr>
          <p:nvPr>
            <p:ph idx="1"/>
          </p:nvPr>
        </p:nvSpPr>
        <p:spPr/>
        <p:txBody>
          <a:bodyPr>
            <a:normAutofit fontScale="92500" lnSpcReduction="10000"/>
          </a:bodyPr>
          <a:lstStyle/>
          <a:p>
            <a:r>
              <a:rPr lang="en-US" dirty="0"/>
              <a:t>We use “checkout” command to switch between branches</a:t>
            </a:r>
            <a:br>
              <a:rPr lang="en-US" dirty="0"/>
            </a:br>
            <a:r>
              <a:rPr lang="en-US" dirty="0"/>
              <a:t>To create new branch we use –b followed by branch name</a:t>
            </a:r>
            <a:br>
              <a:rPr lang="en-US" dirty="0"/>
            </a:br>
            <a:br>
              <a:rPr lang="en-US" dirty="0"/>
            </a:br>
            <a:r>
              <a:rPr lang="en-US" dirty="0" err="1"/>
              <a:t>Eg</a:t>
            </a:r>
            <a:r>
              <a:rPr lang="en-US" dirty="0"/>
              <a:t>:</a:t>
            </a:r>
          </a:p>
          <a:p>
            <a:r>
              <a:rPr lang="en-US" b="1" dirty="0"/>
              <a:t>git checkout –b “NewBranch1”</a:t>
            </a:r>
          </a:p>
          <a:p>
            <a:r>
              <a:rPr lang="en-US" b="1" dirty="0"/>
              <a:t>To existing branch checkout just use “git checkout master”</a:t>
            </a:r>
            <a:br>
              <a:rPr lang="en-US" b="1" dirty="0"/>
            </a:br>
            <a:br>
              <a:rPr lang="en-US" b="1" dirty="0"/>
            </a:br>
            <a:r>
              <a:rPr lang="en-US" b="1" dirty="0"/>
              <a:t>To check all available branches and the branch which is pointed to using “git branch” command</a:t>
            </a:r>
          </a:p>
          <a:p>
            <a:r>
              <a:rPr lang="en-IN" dirty="0"/>
              <a:t>To push code to new branch we need to use the command</a:t>
            </a:r>
            <a:br>
              <a:rPr lang="en-IN" dirty="0"/>
            </a:br>
            <a:br>
              <a:rPr lang="en-IN" dirty="0"/>
            </a:br>
            <a:r>
              <a:rPr lang="en-IN" b="1" dirty="0"/>
              <a:t>git push –set-upstream </a:t>
            </a:r>
            <a:r>
              <a:rPr lang="en-IN" b="1" dirty="0" err="1"/>
              <a:t>orgin</a:t>
            </a:r>
            <a:r>
              <a:rPr lang="en-IN" b="1" dirty="0"/>
              <a:t> “NewBranch1”</a:t>
            </a:r>
          </a:p>
        </p:txBody>
      </p:sp>
    </p:spTree>
    <p:extLst>
      <p:ext uri="{BB962C8B-B14F-4D97-AF65-F5344CB8AC3E}">
        <p14:creationId xmlns:p14="http://schemas.microsoft.com/office/powerpoint/2010/main" val="376283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4FC-ED1E-502C-3222-631B2D32AAB4}"/>
              </a:ext>
            </a:extLst>
          </p:cNvPr>
          <p:cNvSpPr>
            <a:spLocks noGrp="1"/>
          </p:cNvSpPr>
          <p:nvPr>
            <p:ph type="title"/>
          </p:nvPr>
        </p:nvSpPr>
        <p:spPr/>
        <p:txBody>
          <a:bodyPr/>
          <a:lstStyle/>
          <a:p>
            <a:r>
              <a:rPr lang="en-US" dirty="0"/>
              <a:t>Git Hub - Merge</a:t>
            </a:r>
            <a:endParaRPr lang="en-IN" dirty="0"/>
          </a:p>
        </p:txBody>
      </p:sp>
      <p:sp>
        <p:nvSpPr>
          <p:cNvPr id="3" name="Content Placeholder 2">
            <a:extLst>
              <a:ext uri="{FF2B5EF4-FFF2-40B4-BE49-F238E27FC236}">
                <a16:creationId xmlns:a16="http://schemas.microsoft.com/office/drawing/2014/main" id="{06FBE216-7D3B-5A06-78C0-D13B78E037CC}"/>
              </a:ext>
            </a:extLst>
          </p:cNvPr>
          <p:cNvSpPr>
            <a:spLocks noGrp="1"/>
          </p:cNvSpPr>
          <p:nvPr>
            <p:ph idx="1"/>
          </p:nvPr>
        </p:nvSpPr>
        <p:spPr/>
        <p:txBody>
          <a:bodyPr/>
          <a:lstStyle/>
          <a:p>
            <a:pPr>
              <a:buFont typeface="Wingdings" panose="05000000000000000000" pitchFamily="2" charset="2"/>
              <a:buChar char="Ø"/>
            </a:pPr>
            <a:r>
              <a:rPr lang="en-US" dirty="0"/>
              <a:t>On first step, click on “Compare &amp; pull request” button in git hub</a:t>
            </a:r>
          </a:p>
          <a:p>
            <a:pPr>
              <a:buFont typeface="Wingdings" panose="05000000000000000000" pitchFamily="2" charset="2"/>
              <a:buChar char="Ø"/>
            </a:pPr>
            <a:r>
              <a:rPr lang="en-US" dirty="0"/>
              <a:t>Enter the description and click on “Create pull” request button</a:t>
            </a:r>
          </a:p>
          <a:p>
            <a:pPr>
              <a:buFont typeface="Wingdings" panose="05000000000000000000" pitchFamily="2" charset="2"/>
              <a:buChar char="Ø"/>
            </a:pPr>
            <a:r>
              <a:rPr lang="en-US" dirty="0"/>
              <a:t>Once after reviewer reviews the code and click on “Merge pull request”</a:t>
            </a:r>
          </a:p>
          <a:p>
            <a:pPr>
              <a:buFont typeface="Wingdings" panose="05000000000000000000" pitchFamily="2" charset="2"/>
              <a:buChar char="Ø"/>
            </a:pPr>
            <a:r>
              <a:rPr lang="en-US" dirty="0"/>
              <a:t>Click on “Confirm merge”</a:t>
            </a:r>
          </a:p>
          <a:p>
            <a:pPr marL="0" indent="0">
              <a:buNone/>
            </a:pPr>
            <a:endParaRPr lang="en-IN" dirty="0"/>
          </a:p>
        </p:txBody>
      </p:sp>
    </p:spTree>
    <p:extLst>
      <p:ext uri="{BB962C8B-B14F-4D97-AF65-F5344CB8AC3E}">
        <p14:creationId xmlns:p14="http://schemas.microsoft.com/office/powerpoint/2010/main" val="181119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6439-5DDF-A5D9-F881-4E35A4DC201B}"/>
              </a:ext>
            </a:extLst>
          </p:cNvPr>
          <p:cNvSpPr>
            <a:spLocks noGrp="1"/>
          </p:cNvSpPr>
          <p:nvPr>
            <p:ph type="title"/>
          </p:nvPr>
        </p:nvSpPr>
        <p:spPr/>
        <p:txBody>
          <a:bodyPr/>
          <a:lstStyle/>
          <a:p>
            <a:r>
              <a:rPr lang="en-US" dirty="0"/>
              <a:t>Git Hub - Fork</a:t>
            </a:r>
            <a:endParaRPr lang="en-IN" dirty="0"/>
          </a:p>
        </p:txBody>
      </p:sp>
      <p:sp>
        <p:nvSpPr>
          <p:cNvPr id="3" name="Content Placeholder 2">
            <a:extLst>
              <a:ext uri="{FF2B5EF4-FFF2-40B4-BE49-F238E27FC236}">
                <a16:creationId xmlns:a16="http://schemas.microsoft.com/office/drawing/2014/main" id="{437570AA-1334-E28B-DA9F-AA2CE0C14E41}"/>
              </a:ext>
            </a:extLst>
          </p:cNvPr>
          <p:cNvSpPr>
            <a:spLocks noGrp="1"/>
          </p:cNvSpPr>
          <p:nvPr>
            <p:ph idx="1"/>
          </p:nvPr>
        </p:nvSpPr>
        <p:spPr/>
        <p:txBody>
          <a:bodyPr>
            <a:normAutofit fontScale="92500" lnSpcReduction="20000"/>
          </a:bodyPr>
          <a:lstStyle/>
          <a:p>
            <a:r>
              <a:rPr lang="en-US" dirty="0"/>
              <a:t>If we do not have permission for any of the project or branch </a:t>
            </a:r>
          </a:p>
          <a:p>
            <a:r>
              <a:rPr lang="en-IN" dirty="0"/>
              <a:t>Just click on “Fork” button to create a copy of files to our repository</a:t>
            </a:r>
          </a:p>
          <a:p>
            <a:r>
              <a:rPr lang="en-IN" dirty="0"/>
              <a:t>Once after copy created in our repository, we can download the same to our local repository</a:t>
            </a:r>
          </a:p>
          <a:p>
            <a:r>
              <a:rPr lang="en-IN" dirty="0"/>
              <a:t>Click on “Code” -&gt; copy Clone path -&gt; create a folder in local</a:t>
            </a:r>
          </a:p>
          <a:p>
            <a:r>
              <a:rPr lang="en-IN" dirty="0"/>
              <a:t>-&gt;open terminal for the same path -&gt; and enter the below command</a:t>
            </a:r>
          </a:p>
          <a:p>
            <a:pPr marL="0" indent="0">
              <a:buNone/>
            </a:pPr>
            <a:r>
              <a:rPr lang="en-IN" b="1" dirty="0"/>
              <a:t>git clone </a:t>
            </a:r>
            <a:r>
              <a:rPr lang="en-IN" b="1" dirty="0" err="1"/>
              <a:t>copiedPath</a:t>
            </a:r>
            <a:br>
              <a:rPr lang="en-IN" dirty="0"/>
            </a:br>
            <a:endParaRPr lang="en-IN" dirty="0"/>
          </a:p>
          <a:p>
            <a:br>
              <a:rPr lang="en-IN" dirty="0"/>
            </a:br>
            <a:br>
              <a:rPr lang="en-IN" dirty="0"/>
            </a:br>
            <a:endParaRPr lang="en-IN" dirty="0"/>
          </a:p>
          <a:p>
            <a:endParaRPr lang="en-IN" dirty="0"/>
          </a:p>
        </p:txBody>
      </p:sp>
    </p:spTree>
    <p:extLst>
      <p:ext uri="{BB962C8B-B14F-4D97-AF65-F5344CB8AC3E}">
        <p14:creationId xmlns:p14="http://schemas.microsoft.com/office/powerpoint/2010/main" val="335060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48DE-E7D5-29C4-6ACA-54E8BCBB92FB}"/>
              </a:ext>
            </a:extLst>
          </p:cNvPr>
          <p:cNvSpPr>
            <a:spLocks noGrp="1"/>
          </p:cNvSpPr>
          <p:nvPr>
            <p:ph type="title"/>
          </p:nvPr>
        </p:nvSpPr>
        <p:spPr/>
        <p:txBody>
          <a:bodyPr/>
          <a:lstStyle/>
          <a:p>
            <a:r>
              <a:rPr lang="en-US" dirty="0"/>
              <a:t>GIT Commands – git status</a:t>
            </a:r>
            <a:endParaRPr lang="en-IN" dirty="0"/>
          </a:p>
        </p:txBody>
      </p:sp>
      <p:sp>
        <p:nvSpPr>
          <p:cNvPr id="3" name="Content Placeholder 2">
            <a:extLst>
              <a:ext uri="{FF2B5EF4-FFF2-40B4-BE49-F238E27FC236}">
                <a16:creationId xmlns:a16="http://schemas.microsoft.com/office/drawing/2014/main" id="{F2CB2C14-E295-880E-DE95-2C9DFE4BC73E}"/>
              </a:ext>
            </a:extLst>
          </p:cNvPr>
          <p:cNvSpPr>
            <a:spLocks noGrp="1"/>
          </p:cNvSpPr>
          <p:nvPr>
            <p:ph idx="1"/>
          </p:nvPr>
        </p:nvSpPr>
        <p:spPr/>
        <p:txBody>
          <a:bodyPr/>
          <a:lstStyle/>
          <a:p>
            <a:r>
              <a:rPr lang="en-US" b="0" i="0" dirty="0">
                <a:solidFill>
                  <a:srgbClr val="4D4D4D"/>
                </a:solidFill>
                <a:effectLst/>
                <a:latin typeface="-apple-system"/>
              </a:rPr>
              <a:t>Displays the state of the working directory and the staged snapshot. You’ll want to run this in conjunction with git add and git commit to see exactly what’s being included in the next snapshot</a:t>
            </a:r>
            <a:endParaRPr lang="en-IN" dirty="0"/>
          </a:p>
        </p:txBody>
      </p:sp>
    </p:spTree>
    <p:extLst>
      <p:ext uri="{BB962C8B-B14F-4D97-AF65-F5344CB8AC3E}">
        <p14:creationId xmlns:p14="http://schemas.microsoft.com/office/powerpoint/2010/main" val="260941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Version control System</a:t>
            </a:r>
          </a:p>
        </p:txBody>
      </p:sp>
      <p:sp>
        <p:nvSpPr>
          <p:cNvPr id="5" name="Title 4">
            <a:extLst>
              <a:ext uri="{FF2B5EF4-FFF2-40B4-BE49-F238E27FC236}">
                <a16:creationId xmlns:a16="http://schemas.microsoft.com/office/drawing/2014/main" id="{5A3BEE6D-F795-37F4-1DC0-34649B758827}"/>
              </a:ext>
            </a:extLst>
          </p:cNvPr>
          <p:cNvSpPr>
            <a:spLocks noGrp="1"/>
          </p:cNvSpPr>
          <p:nvPr>
            <p:ph type="ctrTitle"/>
          </p:nvPr>
        </p:nvSpPr>
        <p:spPr/>
        <p:txBody>
          <a:bodyPr/>
          <a:lstStyle/>
          <a:p>
            <a:r>
              <a:rPr lang="en-US" dirty="0"/>
              <a:t>GIT</a:t>
            </a:r>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772B-3A95-E326-2523-F7DAC8CDF479}"/>
              </a:ext>
            </a:extLst>
          </p:cNvPr>
          <p:cNvSpPr>
            <a:spLocks noGrp="1"/>
          </p:cNvSpPr>
          <p:nvPr>
            <p:ph type="title"/>
          </p:nvPr>
        </p:nvSpPr>
        <p:spPr/>
        <p:txBody>
          <a:bodyPr/>
          <a:lstStyle/>
          <a:p>
            <a:r>
              <a:rPr lang="en-US" dirty="0"/>
              <a:t>GIT Hub</a:t>
            </a:r>
            <a:endParaRPr lang="en-IN" dirty="0"/>
          </a:p>
        </p:txBody>
      </p:sp>
      <p:sp>
        <p:nvSpPr>
          <p:cNvPr id="3" name="Content Placeholder 2">
            <a:extLst>
              <a:ext uri="{FF2B5EF4-FFF2-40B4-BE49-F238E27FC236}">
                <a16:creationId xmlns:a16="http://schemas.microsoft.com/office/drawing/2014/main" id="{D63B1909-632E-6FB4-1FF0-2F31603F7F9F}"/>
              </a:ext>
            </a:extLst>
          </p:cNvPr>
          <p:cNvSpPr>
            <a:spLocks noGrp="1"/>
          </p:cNvSpPr>
          <p:nvPr>
            <p:ph idx="1"/>
          </p:nvPr>
        </p:nvSpPr>
        <p:spPr/>
        <p:txBody>
          <a:bodyPr/>
          <a:lstStyle/>
          <a:p>
            <a:r>
              <a:rPr lang="en-US" dirty="0"/>
              <a:t>One of the </a:t>
            </a:r>
            <a:r>
              <a:rPr lang="en-US" b="1" dirty="0"/>
              <a:t>Remote Repository Hosting Service</a:t>
            </a:r>
            <a:endParaRPr lang="en-IN" b="1" dirty="0"/>
          </a:p>
        </p:txBody>
      </p:sp>
    </p:spTree>
    <p:extLst>
      <p:ext uri="{BB962C8B-B14F-4D97-AF65-F5344CB8AC3E}">
        <p14:creationId xmlns:p14="http://schemas.microsoft.com/office/powerpoint/2010/main" val="168056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E11-6515-E4C8-50A1-349AD5970278}"/>
              </a:ext>
            </a:extLst>
          </p:cNvPr>
          <p:cNvSpPr>
            <a:spLocks noGrp="1"/>
          </p:cNvSpPr>
          <p:nvPr>
            <p:ph type="title"/>
          </p:nvPr>
        </p:nvSpPr>
        <p:spPr/>
        <p:txBody>
          <a:bodyPr/>
          <a:lstStyle/>
          <a:p>
            <a:r>
              <a:rPr lang="en-US" dirty="0"/>
              <a:t>GIT Commands  - git </a:t>
            </a:r>
            <a:r>
              <a:rPr lang="en-US" dirty="0" err="1"/>
              <a:t>init</a:t>
            </a:r>
            <a:endParaRPr lang="en-IN" dirty="0"/>
          </a:p>
        </p:txBody>
      </p:sp>
      <p:sp>
        <p:nvSpPr>
          <p:cNvPr id="3" name="Content Placeholder 2">
            <a:extLst>
              <a:ext uri="{FF2B5EF4-FFF2-40B4-BE49-F238E27FC236}">
                <a16:creationId xmlns:a16="http://schemas.microsoft.com/office/drawing/2014/main" id="{040AB614-EBEA-F780-BDD0-BEAAD1E71225}"/>
              </a:ext>
            </a:extLst>
          </p:cNvPr>
          <p:cNvSpPr>
            <a:spLocks noGrp="1"/>
          </p:cNvSpPr>
          <p:nvPr>
            <p:ph idx="1"/>
          </p:nvPr>
        </p:nvSpPr>
        <p:spPr/>
        <p:txBody>
          <a:bodyPr/>
          <a:lstStyle/>
          <a:p>
            <a:r>
              <a:rPr lang="en-US" b="0" i="0" dirty="0">
                <a:solidFill>
                  <a:srgbClr val="4D4D4D"/>
                </a:solidFill>
                <a:effectLst/>
                <a:latin typeface="-apple-system"/>
              </a:rPr>
              <a:t>Initializes a new Git repository. If you want to place a project under revision control, this is the first command to start with</a:t>
            </a:r>
            <a:endParaRPr lang="en-IN" dirty="0"/>
          </a:p>
        </p:txBody>
      </p:sp>
    </p:spTree>
    <p:extLst>
      <p:ext uri="{BB962C8B-B14F-4D97-AF65-F5344CB8AC3E}">
        <p14:creationId xmlns:p14="http://schemas.microsoft.com/office/powerpoint/2010/main" val="226386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00C8-35A8-6109-B59F-3012572E8E63}"/>
              </a:ext>
            </a:extLst>
          </p:cNvPr>
          <p:cNvSpPr>
            <a:spLocks noGrp="1"/>
          </p:cNvSpPr>
          <p:nvPr>
            <p:ph type="title"/>
          </p:nvPr>
        </p:nvSpPr>
        <p:spPr/>
        <p:txBody>
          <a:bodyPr/>
          <a:lstStyle/>
          <a:p>
            <a:r>
              <a:rPr lang="en-US" dirty="0"/>
              <a:t>Working Directory</a:t>
            </a:r>
            <a:endParaRPr lang="en-IN" dirty="0"/>
          </a:p>
        </p:txBody>
      </p:sp>
      <p:sp>
        <p:nvSpPr>
          <p:cNvPr id="3" name="Content Placeholder 2">
            <a:extLst>
              <a:ext uri="{FF2B5EF4-FFF2-40B4-BE49-F238E27FC236}">
                <a16:creationId xmlns:a16="http://schemas.microsoft.com/office/drawing/2014/main" id="{72BFFA27-991C-0D0E-C1C0-F102602E5237}"/>
              </a:ext>
            </a:extLst>
          </p:cNvPr>
          <p:cNvSpPr>
            <a:spLocks noGrp="1"/>
          </p:cNvSpPr>
          <p:nvPr>
            <p:ph idx="1"/>
          </p:nvPr>
        </p:nvSpPr>
        <p:spPr/>
        <p:txBody>
          <a:bodyPr/>
          <a:lstStyle/>
          <a:p>
            <a:r>
              <a:rPr lang="en-US" dirty="0"/>
              <a:t>All files in the initial stage are in working directory which are untracked</a:t>
            </a:r>
            <a:br>
              <a:rPr lang="en-US" dirty="0"/>
            </a:br>
            <a:br>
              <a:rPr lang="en-US" dirty="0"/>
            </a:br>
            <a:r>
              <a:rPr lang="en-US" dirty="0"/>
              <a:t>whatever the code we write it will be in working directory first which needs to moved to staging area as next step..</a:t>
            </a:r>
            <a:br>
              <a:rPr lang="en-US" dirty="0"/>
            </a:br>
            <a:br>
              <a:rPr lang="en-US" dirty="0"/>
            </a:br>
            <a:r>
              <a:rPr lang="en-US" dirty="0" err="1"/>
              <a:t>Eg</a:t>
            </a:r>
            <a:r>
              <a:rPr lang="en-US" dirty="0"/>
              <a:t>: </a:t>
            </a:r>
          </a:p>
          <a:p>
            <a:r>
              <a:rPr lang="en-US" dirty="0"/>
              <a:t>TextFile.txt – In working directory </a:t>
            </a:r>
          </a:p>
          <a:p>
            <a:r>
              <a:rPr lang="en-US" dirty="0"/>
              <a:t>Code.py</a:t>
            </a:r>
          </a:p>
          <a:p>
            <a:r>
              <a:rPr lang="en-US" dirty="0" err="1"/>
              <a:t>Active.cs</a:t>
            </a:r>
            <a:endParaRPr lang="en-IN" dirty="0"/>
          </a:p>
        </p:txBody>
      </p:sp>
    </p:spTree>
    <p:extLst>
      <p:ext uri="{BB962C8B-B14F-4D97-AF65-F5344CB8AC3E}">
        <p14:creationId xmlns:p14="http://schemas.microsoft.com/office/powerpoint/2010/main" val="365185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A158-776F-D832-1FD9-764C131AA824}"/>
              </a:ext>
            </a:extLst>
          </p:cNvPr>
          <p:cNvSpPr>
            <a:spLocks noGrp="1"/>
          </p:cNvSpPr>
          <p:nvPr>
            <p:ph type="title"/>
          </p:nvPr>
        </p:nvSpPr>
        <p:spPr/>
        <p:txBody>
          <a:bodyPr/>
          <a:lstStyle/>
          <a:p>
            <a:r>
              <a:rPr lang="en-US" dirty="0"/>
              <a:t>Staging Area – git add</a:t>
            </a:r>
            <a:endParaRPr lang="en-IN" dirty="0"/>
          </a:p>
        </p:txBody>
      </p:sp>
      <p:sp>
        <p:nvSpPr>
          <p:cNvPr id="3" name="Content Placeholder 2">
            <a:extLst>
              <a:ext uri="{FF2B5EF4-FFF2-40B4-BE49-F238E27FC236}">
                <a16:creationId xmlns:a16="http://schemas.microsoft.com/office/drawing/2014/main" id="{25C16B36-ADD3-EA8E-9AF9-DA2E5FDA1E87}"/>
              </a:ext>
            </a:extLst>
          </p:cNvPr>
          <p:cNvSpPr>
            <a:spLocks noGrp="1"/>
          </p:cNvSpPr>
          <p:nvPr>
            <p:ph idx="1"/>
          </p:nvPr>
        </p:nvSpPr>
        <p:spPr/>
        <p:txBody>
          <a:bodyPr/>
          <a:lstStyle/>
          <a:p>
            <a:r>
              <a:rPr lang="en-US" dirty="0"/>
              <a:t>We can send single or multiple files from working directory to staging area</a:t>
            </a:r>
          </a:p>
          <a:p>
            <a:r>
              <a:rPr lang="en-US" dirty="0"/>
              <a:t>Which needs to be moved to Local repository as next step…</a:t>
            </a:r>
          </a:p>
          <a:p>
            <a:r>
              <a:rPr lang="en-US" b="1" dirty="0"/>
              <a:t>We use “git add” command to move file from working directory to staging area</a:t>
            </a:r>
          </a:p>
          <a:p>
            <a:r>
              <a:rPr lang="en-US" dirty="0" err="1"/>
              <a:t>Eg</a:t>
            </a:r>
            <a:r>
              <a:rPr lang="en-US" dirty="0"/>
              <a:t>:  </a:t>
            </a:r>
          </a:p>
          <a:p>
            <a:pPr marL="0" indent="0">
              <a:buNone/>
            </a:pPr>
            <a:r>
              <a:rPr lang="en-US" dirty="0"/>
              <a:t>git add Textfile.txt   -&gt; Now the status of file is changed from untracked to changes to be committed</a:t>
            </a:r>
          </a:p>
          <a:p>
            <a:pPr marL="0" indent="0">
              <a:buNone/>
            </a:pPr>
            <a:r>
              <a:rPr lang="en-US" dirty="0"/>
              <a:t>git add Code.py</a:t>
            </a:r>
            <a:br>
              <a:rPr lang="en-US" dirty="0"/>
            </a:br>
            <a:br>
              <a:rPr lang="en-US" dirty="0"/>
            </a:br>
            <a:endParaRPr lang="en-IN" dirty="0"/>
          </a:p>
        </p:txBody>
      </p:sp>
    </p:spTree>
    <p:extLst>
      <p:ext uri="{BB962C8B-B14F-4D97-AF65-F5344CB8AC3E}">
        <p14:creationId xmlns:p14="http://schemas.microsoft.com/office/powerpoint/2010/main" val="20255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7C04-6DBA-1801-4F70-B0357E636317}"/>
              </a:ext>
            </a:extLst>
          </p:cNvPr>
          <p:cNvSpPr>
            <a:spLocks noGrp="1"/>
          </p:cNvSpPr>
          <p:nvPr>
            <p:ph type="title"/>
          </p:nvPr>
        </p:nvSpPr>
        <p:spPr/>
        <p:txBody>
          <a:bodyPr/>
          <a:lstStyle/>
          <a:p>
            <a:r>
              <a:rPr lang="en-US" dirty="0"/>
              <a:t>Local Repository – git commit</a:t>
            </a:r>
            <a:endParaRPr lang="en-IN" dirty="0"/>
          </a:p>
        </p:txBody>
      </p:sp>
      <p:sp>
        <p:nvSpPr>
          <p:cNvPr id="3" name="Content Placeholder 2">
            <a:extLst>
              <a:ext uri="{FF2B5EF4-FFF2-40B4-BE49-F238E27FC236}">
                <a16:creationId xmlns:a16="http://schemas.microsoft.com/office/drawing/2014/main" id="{317AD72C-B43A-C53B-8FC5-16D3BA71B5D6}"/>
              </a:ext>
            </a:extLst>
          </p:cNvPr>
          <p:cNvSpPr>
            <a:spLocks noGrp="1"/>
          </p:cNvSpPr>
          <p:nvPr>
            <p:ph idx="1"/>
          </p:nvPr>
        </p:nvSpPr>
        <p:spPr/>
        <p:txBody>
          <a:bodyPr/>
          <a:lstStyle/>
          <a:p>
            <a:r>
              <a:rPr lang="en-US" dirty="0"/>
              <a:t>We can send only group of files from staging area to local repository</a:t>
            </a:r>
          </a:p>
          <a:p>
            <a:r>
              <a:rPr lang="en-IN" dirty="0"/>
              <a:t>Which needs to be moved to Remote Repository as next step..</a:t>
            </a:r>
          </a:p>
          <a:p>
            <a:r>
              <a:rPr lang="en-IN" b="1" dirty="0"/>
              <a:t>We use “git commit” command to move files from staging area to local repository</a:t>
            </a:r>
          </a:p>
          <a:p>
            <a:r>
              <a:rPr lang="en-IN" dirty="0" err="1"/>
              <a:t>Eg</a:t>
            </a:r>
            <a:r>
              <a:rPr lang="en-IN" dirty="0"/>
              <a:t>:</a:t>
            </a:r>
          </a:p>
          <a:p>
            <a:r>
              <a:rPr lang="en-IN" dirty="0"/>
              <a:t>git commit –m “Committing </a:t>
            </a:r>
            <a:r>
              <a:rPr lang="en-IN" dirty="0" err="1"/>
              <a:t>TextFile</a:t>
            </a:r>
            <a:r>
              <a:rPr lang="en-IN" dirty="0"/>
              <a:t> and Code Files”  -&gt; -m is used to message of what we commit</a:t>
            </a:r>
          </a:p>
          <a:p>
            <a:r>
              <a:rPr lang="en-IN" dirty="0"/>
              <a:t>-&gt; Now the status(not git status) of files is changed from not committed to- create mode /modify/delete </a:t>
            </a:r>
          </a:p>
        </p:txBody>
      </p:sp>
    </p:spTree>
    <p:extLst>
      <p:ext uri="{BB962C8B-B14F-4D97-AF65-F5344CB8AC3E}">
        <p14:creationId xmlns:p14="http://schemas.microsoft.com/office/powerpoint/2010/main" val="188912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4687-48B1-E20C-3A3D-3079C4CD2CC3}"/>
              </a:ext>
            </a:extLst>
          </p:cNvPr>
          <p:cNvSpPr>
            <a:spLocks noGrp="1"/>
          </p:cNvSpPr>
          <p:nvPr>
            <p:ph type="title"/>
          </p:nvPr>
        </p:nvSpPr>
        <p:spPr/>
        <p:txBody>
          <a:bodyPr/>
          <a:lstStyle/>
          <a:p>
            <a:r>
              <a:rPr lang="en-US" dirty="0"/>
              <a:t>Remote Repository </a:t>
            </a:r>
            <a:endParaRPr lang="en-IN" dirty="0"/>
          </a:p>
        </p:txBody>
      </p:sp>
      <p:sp>
        <p:nvSpPr>
          <p:cNvPr id="3" name="Content Placeholder 2">
            <a:extLst>
              <a:ext uri="{FF2B5EF4-FFF2-40B4-BE49-F238E27FC236}">
                <a16:creationId xmlns:a16="http://schemas.microsoft.com/office/drawing/2014/main" id="{A81F83CA-AB88-F5BA-B949-77CB4CAC2442}"/>
              </a:ext>
            </a:extLst>
          </p:cNvPr>
          <p:cNvSpPr>
            <a:spLocks noGrp="1"/>
          </p:cNvSpPr>
          <p:nvPr>
            <p:ph idx="1"/>
          </p:nvPr>
        </p:nvSpPr>
        <p:spPr/>
        <p:txBody>
          <a:bodyPr/>
          <a:lstStyle/>
          <a:p>
            <a:r>
              <a:rPr lang="en-US" dirty="0"/>
              <a:t>We need to have existing or create a repository in GitHub</a:t>
            </a:r>
          </a:p>
          <a:p>
            <a:r>
              <a:rPr lang="en-US" dirty="0"/>
              <a:t>Once after the above step.. We need to add the origin of remote repository using below command</a:t>
            </a:r>
            <a:br>
              <a:rPr lang="en-US" dirty="0"/>
            </a:br>
            <a:br>
              <a:rPr lang="en-US" dirty="0"/>
            </a:br>
            <a:r>
              <a:rPr lang="en-US" dirty="0" err="1"/>
              <a:t>Eg</a:t>
            </a:r>
            <a:r>
              <a:rPr lang="en-US" dirty="0"/>
              <a:t>: </a:t>
            </a:r>
          </a:p>
          <a:p>
            <a:r>
              <a:rPr lang="en-US" dirty="0"/>
              <a:t>git remote add origin https://github.com/...../..git</a:t>
            </a:r>
            <a:endParaRPr lang="en-IN" dirty="0"/>
          </a:p>
        </p:txBody>
      </p:sp>
    </p:spTree>
    <p:extLst>
      <p:ext uri="{BB962C8B-B14F-4D97-AF65-F5344CB8AC3E}">
        <p14:creationId xmlns:p14="http://schemas.microsoft.com/office/powerpoint/2010/main" val="109270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AF21-9C10-D17D-8D5B-5061D4D64AFB}"/>
              </a:ext>
            </a:extLst>
          </p:cNvPr>
          <p:cNvSpPr>
            <a:spLocks noGrp="1"/>
          </p:cNvSpPr>
          <p:nvPr>
            <p:ph type="title"/>
          </p:nvPr>
        </p:nvSpPr>
        <p:spPr/>
        <p:txBody>
          <a:bodyPr/>
          <a:lstStyle/>
          <a:p>
            <a:r>
              <a:rPr lang="en-US" dirty="0"/>
              <a:t>Remote Repository – git push</a:t>
            </a:r>
            <a:endParaRPr lang="en-IN" dirty="0"/>
          </a:p>
        </p:txBody>
      </p:sp>
      <p:sp>
        <p:nvSpPr>
          <p:cNvPr id="3" name="Content Placeholder 2">
            <a:extLst>
              <a:ext uri="{FF2B5EF4-FFF2-40B4-BE49-F238E27FC236}">
                <a16:creationId xmlns:a16="http://schemas.microsoft.com/office/drawing/2014/main" id="{74B8D9B8-42A1-8A33-6B36-18659ACF1F1F}"/>
              </a:ext>
            </a:extLst>
          </p:cNvPr>
          <p:cNvSpPr>
            <a:spLocks noGrp="1"/>
          </p:cNvSpPr>
          <p:nvPr>
            <p:ph idx="1"/>
          </p:nvPr>
        </p:nvSpPr>
        <p:spPr/>
        <p:txBody>
          <a:bodyPr/>
          <a:lstStyle/>
          <a:p>
            <a:r>
              <a:rPr lang="en-US" dirty="0"/>
              <a:t>Once after adding origin repository, we can push our code using “git push” command</a:t>
            </a:r>
          </a:p>
          <a:p>
            <a:endParaRPr lang="en-US" dirty="0"/>
          </a:p>
          <a:p>
            <a:r>
              <a:rPr lang="en-US" dirty="0" err="1"/>
              <a:t>Eg</a:t>
            </a:r>
            <a:r>
              <a:rPr lang="en-US" dirty="0"/>
              <a:t>: </a:t>
            </a:r>
          </a:p>
          <a:p>
            <a:r>
              <a:rPr lang="en-US" dirty="0"/>
              <a:t>To master branch: </a:t>
            </a:r>
          </a:p>
          <a:p>
            <a:r>
              <a:rPr lang="en-US" dirty="0"/>
              <a:t>git push –u origin master</a:t>
            </a:r>
          </a:p>
          <a:p>
            <a:endParaRPr lang="en-US" dirty="0"/>
          </a:p>
          <a:p>
            <a:endParaRPr lang="en-IN" dirty="0"/>
          </a:p>
        </p:txBody>
      </p:sp>
    </p:spTree>
    <p:extLst>
      <p:ext uri="{BB962C8B-B14F-4D97-AF65-F5344CB8AC3E}">
        <p14:creationId xmlns:p14="http://schemas.microsoft.com/office/powerpoint/2010/main" val="35489314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{90BCD901-E4E6-43C2-A503-363C3B03F9B0}tf56160789_win32</Template>
  <TotalTime>1518</TotalTime>
  <Words>620</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Bookman Old Style</vt:lpstr>
      <vt:lpstr>Calibri</vt:lpstr>
      <vt:lpstr>Franklin Gothic Book</vt:lpstr>
      <vt:lpstr>Wingdings</vt:lpstr>
      <vt:lpstr>1_RetrospectVTI</vt:lpstr>
      <vt:lpstr>GIT</vt:lpstr>
      <vt:lpstr>GIT</vt:lpstr>
      <vt:lpstr>GIT Hub</vt:lpstr>
      <vt:lpstr>GIT Commands  - git init</vt:lpstr>
      <vt:lpstr>Working Directory</vt:lpstr>
      <vt:lpstr>Staging Area – git add</vt:lpstr>
      <vt:lpstr>Local Repository – git commit</vt:lpstr>
      <vt:lpstr>Remote Repository </vt:lpstr>
      <vt:lpstr>Remote Repository – git push</vt:lpstr>
      <vt:lpstr>Git Commands – create new branch</vt:lpstr>
      <vt:lpstr>Git Hub - Merge</vt:lpstr>
      <vt:lpstr>Git Hub - Fork</vt:lpstr>
      <vt:lpstr>GIT Commands – git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Rajesh Pasupuleti Venkatacha (DevOn)</dc:creator>
  <cp:lastModifiedBy>Rajesh Pasupuleti Venkatacha (DevOn)</cp:lastModifiedBy>
  <cp:revision>7</cp:revision>
  <dcterms:created xsi:type="dcterms:W3CDTF">2023-07-03T11:45:16Z</dcterms:created>
  <dcterms:modified xsi:type="dcterms:W3CDTF">2023-07-04T13:03:32Z</dcterms:modified>
</cp:coreProperties>
</file>