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>
        <p:scale>
          <a:sx n="99" d="100"/>
          <a:sy n="99" d="100"/>
        </p:scale>
        <p:origin x="96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402E-B6E3-C949-8E0C-7F0227916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2820F-199D-2244-931E-F0A2AB83B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079-5009-0642-A542-31425FF0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865-CE55-4145-A9EE-464C4329B41A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A7B2A-660D-5642-B389-774BE07F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9BCAD-67C4-9749-8379-1C0BDB04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1E28-B3BC-7B45-9A98-9775F22B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9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0674-13BC-E044-B9A0-1D55246A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A1E3E-AB37-F64B-B7E8-CA05F641A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AB4DF-B392-D648-9F97-3F1902DE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865-CE55-4145-A9EE-464C4329B41A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BE3D8-544A-5840-8207-26FC7F48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C7BE3-E63D-CB46-AF82-BD394CC0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1E28-B3BC-7B45-9A98-9775F22B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7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56411-B486-D243-BD0A-85963FC0B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6D8BF-0FDD-E94B-BC07-B0C374D45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64BF7-2370-3D49-9E0F-2B1AC7FC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865-CE55-4145-A9EE-464C4329B41A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116BC-B67D-0B4E-8828-57C02BE7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D5065-9613-9A45-9E91-95716C9C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1E28-B3BC-7B45-9A98-9775F22B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2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8170-C175-C840-AE72-49D7D96D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B4D9E-3AF9-AD4B-8860-FC363A7D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6A733-6A89-8C41-AA8B-FFA6BD7A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865-CE55-4145-A9EE-464C4329B41A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3EB3-1BF8-DA43-9240-79385A4C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C9F30-9ED4-5442-8651-554E0FA6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1E28-B3BC-7B45-9A98-9775F22B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4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8FC6-6FEB-F846-9678-16FCBD1CE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E2DC5-3894-7649-B081-60E19A554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62B24-6D56-B547-AEB3-E3616221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865-CE55-4145-A9EE-464C4329B41A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A48DB-31E4-6248-83DA-83C4FA56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EAD6F-1E16-7645-8D9B-1526EA4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1E28-B3BC-7B45-9A98-9775F22B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1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D487-BC28-2645-AA67-7AA0ADCEA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273C3-F787-B241-A994-30B9DD61C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FD3A5-B837-1F4A-866E-B960E395D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6DAB2-4881-3B44-9AC6-3BE0D0BD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865-CE55-4145-A9EE-464C4329B41A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A4E19-A5B3-6040-8F0C-725E1236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A26CF-A44D-F24C-9AD5-A1E06CED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1E28-B3BC-7B45-9A98-9775F22B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3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0F52-6CF4-5042-A60B-EA2577AB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9A258-F0C0-1A47-9029-D4CCA5D09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8521A-5557-C949-AD04-475059D20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54B34-68C2-154A-A097-C6F38DEE8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99CFB-6C55-C141-9C24-2F5E81B0F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00414C-A511-1F44-B3B7-E4199CFF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865-CE55-4145-A9EE-464C4329B41A}" type="datetimeFigureOut">
              <a:rPr lang="en-US" smtClean="0"/>
              <a:t>8/14/21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E6C74-39E7-004F-9DF7-D03651DE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9CE5E-8B47-FF49-9896-0110E5E9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1E28-B3BC-7B45-9A98-9775F22B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3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2871-0145-A242-A13A-64C627BC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CE6A9-D925-7F45-92BB-95226C83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865-CE55-4145-A9EE-464C4329B41A}" type="datetimeFigureOut">
              <a:rPr lang="en-US" smtClean="0"/>
              <a:t>8/14/21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27C58-70F7-1C41-B7A5-DD1BAB86A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DD33C-58E5-364E-85FC-F5D88D74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1E28-B3BC-7B45-9A98-9775F22B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5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D26A65-37A8-4A4A-A730-9A2B8723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865-CE55-4145-A9EE-464C4329B41A}" type="datetimeFigureOut">
              <a:rPr lang="en-US" smtClean="0"/>
              <a:t>8/14/21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1564D-F6DF-124A-AEC6-F974F4E3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47DBE-6D93-6D48-B0C3-9D02177C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1E28-B3BC-7B45-9A98-9775F22B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3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EA69-A751-3D42-815E-FA30CE54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C0C2-0CE5-2442-911B-EFF0BA71B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58F57-A067-EB4E-8AC5-ED99F695D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E44FF-4A7C-7F44-8261-A2F1037D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865-CE55-4145-A9EE-464C4329B41A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17BF0-DF8C-1C40-9D09-6E92BC4C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C1D84-9720-E64B-A0F7-B9221A42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1E28-B3BC-7B45-9A98-9775F22B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35E9-C811-9941-8F18-2F6DB883B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8E48F-6E24-464E-84E0-3F1D8B319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1423D-8F8B-AF48-913E-317B9B320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96AC0-C187-2C48-9D71-C6DBA86A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865-CE55-4145-A9EE-464C4329B41A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75CCC-158D-4345-BB7E-77097156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994AC-4081-F64B-AA8E-91DE0E83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1E28-B3BC-7B45-9A98-9775F22B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2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777A2-BF05-814B-B734-5A028523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A31D9-5048-AB4C-AC85-DD22E44C7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2CA6D-6A02-2B4E-95DC-3785441D8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F4865-CE55-4145-A9EE-464C4329B41A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4C22-E5FA-4F46-B657-4FE39ED39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98770-0EA2-484D-90D1-0AC91675F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91E28-B3BC-7B45-9A98-9775F22B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5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3252E2D-2A54-A64C-A2D6-1EA2B09EBB97}"/>
                  </a:ext>
                </a:extLst>
              </p:cNvPr>
              <p:cNvSpPr/>
              <p:nvPr/>
            </p:nvSpPr>
            <p:spPr>
              <a:xfrm>
                <a:off x="940161" y="3206496"/>
                <a:ext cx="1522623" cy="829056"/>
              </a:xfrm>
              <a:prstGeom prst="roundRect">
                <a:avLst/>
              </a:prstGeom>
              <a:solidFill>
                <a:srgbClr val="FCCDA9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3252E2D-2A54-A64C-A2D6-1EA2B09EB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161" y="3206496"/>
                <a:ext cx="1522623" cy="82905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978BAC-165D-B949-9870-B2A6E42AED03}"/>
              </a:ext>
            </a:extLst>
          </p:cNvPr>
          <p:cNvCxnSpPr>
            <a:cxnSpLocks/>
          </p:cNvCxnSpPr>
          <p:nvPr/>
        </p:nvCxnSpPr>
        <p:spPr>
          <a:xfrm flipH="1" flipV="1">
            <a:off x="1180391" y="4035552"/>
            <a:ext cx="1" cy="4515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AE1DE2F-C5B5-BC47-8189-40327888F446}"/>
                  </a:ext>
                </a:extLst>
              </p:cNvPr>
              <p:cNvSpPr/>
              <p:nvPr/>
            </p:nvSpPr>
            <p:spPr>
              <a:xfrm>
                <a:off x="4578096" y="3235481"/>
                <a:ext cx="1011936" cy="829056"/>
              </a:xfrm>
              <a:prstGeom prst="roundRect">
                <a:avLst/>
              </a:prstGeom>
              <a:solidFill>
                <a:srgbClr val="FCCDA9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AE1DE2F-C5B5-BC47-8189-40327888F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096" y="3235481"/>
                <a:ext cx="1011936" cy="8290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3AE105-765E-AD41-8299-E71B6D99530A}"/>
              </a:ext>
            </a:extLst>
          </p:cNvPr>
          <p:cNvCxnSpPr>
            <a:cxnSpLocks/>
          </p:cNvCxnSpPr>
          <p:nvPr/>
        </p:nvCxnSpPr>
        <p:spPr>
          <a:xfrm>
            <a:off x="5590032" y="3650009"/>
            <a:ext cx="832104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D083EC73-23CF-FE4D-A4F7-706266F66B58}"/>
                  </a:ext>
                </a:extLst>
              </p:cNvPr>
              <p:cNvSpPr/>
              <p:nvPr/>
            </p:nvSpPr>
            <p:spPr>
              <a:xfrm>
                <a:off x="6395632" y="3229094"/>
                <a:ext cx="1011936" cy="829056"/>
              </a:xfrm>
              <a:prstGeom prst="roundRect">
                <a:avLst/>
              </a:prstGeom>
              <a:solidFill>
                <a:srgbClr val="FCCDA9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D083EC73-23CF-FE4D-A4F7-706266F66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32" y="3229094"/>
                <a:ext cx="1011936" cy="8290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643C3C-9859-8C46-AE6A-65394BBF2E9E}"/>
              </a:ext>
            </a:extLst>
          </p:cNvPr>
          <p:cNvCxnSpPr>
            <a:cxnSpLocks/>
          </p:cNvCxnSpPr>
          <p:nvPr/>
        </p:nvCxnSpPr>
        <p:spPr>
          <a:xfrm>
            <a:off x="7407568" y="3650009"/>
            <a:ext cx="832104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FDCDFC-81EE-C544-9E47-65A897D70E3D}"/>
              </a:ext>
            </a:extLst>
          </p:cNvPr>
          <p:cNvCxnSpPr>
            <a:cxnSpLocks/>
          </p:cNvCxnSpPr>
          <p:nvPr/>
        </p:nvCxnSpPr>
        <p:spPr>
          <a:xfrm flipH="1" flipV="1">
            <a:off x="1420622" y="4035552"/>
            <a:ext cx="1" cy="4515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1BDB26-C82B-5440-9A9D-78DDF2CC4BB3}"/>
              </a:ext>
            </a:extLst>
          </p:cNvPr>
          <p:cNvCxnSpPr>
            <a:cxnSpLocks/>
          </p:cNvCxnSpPr>
          <p:nvPr/>
        </p:nvCxnSpPr>
        <p:spPr>
          <a:xfrm flipH="1" flipV="1">
            <a:off x="1660853" y="4035552"/>
            <a:ext cx="1" cy="4515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6FA6247-E0CE-084E-A558-0685FBEDF519}"/>
              </a:ext>
            </a:extLst>
          </p:cNvPr>
          <p:cNvCxnSpPr>
            <a:cxnSpLocks/>
          </p:cNvCxnSpPr>
          <p:nvPr/>
        </p:nvCxnSpPr>
        <p:spPr>
          <a:xfrm flipH="1" flipV="1">
            <a:off x="1901083" y="4035552"/>
            <a:ext cx="1" cy="4515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96AF3C-F3A4-544D-AABD-E5EB7E149EDC}"/>
              </a:ext>
            </a:extLst>
          </p:cNvPr>
          <p:cNvCxnSpPr>
            <a:cxnSpLocks/>
          </p:cNvCxnSpPr>
          <p:nvPr/>
        </p:nvCxnSpPr>
        <p:spPr>
          <a:xfrm flipH="1" flipV="1">
            <a:off x="2177204" y="4035552"/>
            <a:ext cx="1" cy="4515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348E782-B7C2-AE45-8995-FB000D7E2A6C}"/>
                  </a:ext>
                </a:extLst>
              </p:cNvPr>
              <p:cNvSpPr/>
              <p:nvPr/>
            </p:nvSpPr>
            <p:spPr>
              <a:xfrm>
                <a:off x="2857694" y="3465343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348E782-B7C2-AE45-8995-FB000D7E2A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694" y="3465343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0B86A71-0091-0D47-A53B-24F53394DD77}"/>
                  </a:ext>
                </a:extLst>
              </p:cNvPr>
              <p:cNvSpPr/>
              <p:nvPr/>
            </p:nvSpPr>
            <p:spPr>
              <a:xfrm>
                <a:off x="978958" y="4495276"/>
                <a:ext cx="4150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0B86A71-0091-0D47-A53B-24F53394DD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58" y="4495276"/>
                <a:ext cx="415049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6DB92EE-E8C5-5941-B43D-FA48218E1843}"/>
                  </a:ext>
                </a:extLst>
              </p:cNvPr>
              <p:cNvSpPr/>
              <p:nvPr/>
            </p:nvSpPr>
            <p:spPr>
              <a:xfrm>
                <a:off x="1969679" y="4487068"/>
                <a:ext cx="4531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6DB92EE-E8C5-5941-B43D-FA48218E18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679" y="4487068"/>
                <a:ext cx="453137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E3989FC-EF35-6944-BA8B-43E346FC5900}"/>
                  </a:ext>
                </a:extLst>
              </p:cNvPr>
              <p:cNvSpPr/>
              <p:nvPr/>
            </p:nvSpPr>
            <p:spPr>
              <a:xfrm>
                <a:off x="1489218" y="4487068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E3989FC-EF35-6944-BA8B-43E346FC5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218" y="4487068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C2A4AD-A1C9-6243-87FD-D8B77EE34070}"/>
              </a:ext>
            </a:extLst>
          </p:cNvPr>
          <p:cNvCxnSpPr>
            <a:cxnSpLocks/>
          </p:cNvCxnSpPr>
          <p:nvPr/>
        </p:nvCxnSpPr>
        <p:spPr>
          <a:xfrm flipH="1" flipV="1">
            <a:off x="5101029" y="4048431"/>
            <a:ext cx="1" cy="4515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F368C5-14A2-2342-931C-0EACA5AE4CAD}"/>
                  </a:ext>
                </a:extLst>
              </p:cNvPr>
              <p:cNvSpPr/>
              <p:nvPr/>
            </p:nvSpPr>
            <p:spPr>
              <a:xfrm>
                <a:off x="4899596" y="4508155"/>
                <a:ext cx="4150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F368C5-14A2-2342-931C-0EACA5AE4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596" y="4508155"/>
                <a:ext cx="415049" cy="369332"/>
              </a:xfrm>
              <a:prstGeom prst="rect">
                <a:avLst/>
              </a:prstGeom>
              <a:blipFill>
                <a:blip r:embed="rId9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D5F3CB-0311-B54A-83EA-6D3C48F1DCDB}"/>
              </a:ext>
            </a:extLst>
          </p:cNvPr>
          <p:cNvCxnSpPr>
            <a:cxnSpLocks/>
          </p:cNvCxnSpPr>
          <p:nvPr/>
        </p:nvCxnSpPr>
        <p:spPr>
          <a:xfrm flipH="1" flipV="1">
            <a:off x="8674746" y="4032315"/>
            <a:ext cx="1" cy="4515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FE2532-F61C-6E44-87B2-47090D09FB23}"/>
              </a:ext>
            </a:extLst>
          </p:cNvPr>
          <p:cNvCxnSpPr>
            <a:cxnSpLocks/>
          </p:cNvCxnSpPr>
          <p:nvPr/>
        </p:nvCxnSpPr>
        <p:spPr>
          <a:xfrm flipH="1" flipV="1">
            <a:off x="8914977" y="4032315"/>
            <a:ext cx="1" cy="4515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4209CB3-EDC4-E740-AABC-A4B80DC14262}"/>
              </a:ext>
            </a:extLst>
          </p:cNvPr>
          <p:cNvCxnSpPr>
            <a:cxnSpLocks/>
          </p:cNvCxnSpPr>
          <p:nvPr/>
        </p:nvCxnSpPr>
        <p:spPr>
          <a:xfrm flipH="1" flipV="1">
            <a:off x="9155207" y="4032315"/>
            <a:ext cx="1" cy="4515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057045-D0E6-5644-8703-2CE71592DBBC}"/>
              </a:ext>
            </a:extLst>
          </p:cNvPr>
          <p:cNvCxnSpPr>
            <a:cxnSpLocks/>
          </p:cNvCxnSpPr>
          <p:nvPr/>
        </p:nvCxnSpPr>
        <p:spPr>
          <a:xfrm flipH="1" flipV="1">
            <a:off x="9431328" y="4019436"/>
            <a:ext cx="1" cy="4515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0AC9D4E-5AC5-FC41-9297-D9F452A7F57B}"/>
                  </a:ext>
                </a:extLst>
              </p:cNvPr>
              <p:cNvSpPr/>
              <p:nvPr/>
            </p:nvSpPr>
            <p:spPr>
              <a:xfrm>
                <a:off x="9235878" y="4470952"/>
                <a:ext cx="4531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0AC9D4E-5AC5-FC41-9297-D9F452A7F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878" y="4470952"/>
                <a:ext cx="453137" cy="369332"/>
              </a:xfrm>
              <a:prstGeom prst="rect">
                <a:avLst/>
              </a:prstGeom>
              <a:blipFill>
                <a:blip r:embed="rId1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5D53CC1-BA0A-A94A-AAF1-575E1B0897A2}"/>
                  </a:ext>
                </a:extLst>
              </p:cNvPr>
              <p:cNvSpPr/>
              <p:nvPr/>
            </p:nvSpPr>
            <p:spPr>
              <a:xfrm>
                <a:off x="8847693" y="4470952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5D53CC1-BA0A-A94A-AAF1-575E1B0897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693" y="4470952"/>
                <a:ext cx="4106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0BAC6448-705F-D747-933E-FCECE351B5E1}"/>
                  </a:ext>
                </a:extLst>
              </p:cNvPr>
              <p:cNvSpPr/>
              <p:nvPr/>
            </p:nvSpPr>
            <p:spPr>
              <a:xfrm>
                <a:off x="8239672" y="3195015"/>
                <a:ext cx="1522623" cy="829056"/>
              </a:xfrm>
              <a:prstGeom prst="roundRect">
                <a:avLst/>
              </a:prstGeom>
              <a:solidFill>
                <a:srgbClr val="FCCDA9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b="0" i="1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0BAC6448-705F-D747-933E-FCECE351B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672" y="3195015"/>
                <a:ext cx="1522623" cy="829056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B415743-33C9-994C-8FEC-B73E4D799337}"/>
                  </a:ext>
                </a:extLst>
              </p:cNvPr>
              <p:cNvSpPr/>
              <p:nvPr/>
            </p:nvSpPr>
            <p:spPr>
              <a:xfrm>
                <a:off x="8486554" y="4495276"/>
                <a:ext cx="4203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B415743-33C9-994C-8FEC-B73E4D799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554" y="4495276"/>
                <a:ext cx="420371" cy="369332"/>
              </a:xfrm>
              <a:prstGeom prst="rect">
                <a:avLst/>
              </a:prstGeom>
              <a:blipFill>
                <a:blip r:embed="rId1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53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AE1DE2F-C5B5-BC47-8189-40327888F446}"/>
                  </a:ext>
                </a:extLst>
              </p:cNvPr>
              <p:cNvSpPr/>
              <p:nvPr/>
            </p:nvSpPr>
            <p:spPr>
              <a:xfrm>
                <a:off x="1860654" y="2398355"/>
                <a:ext cx="1011936" cy="829056"/>
              </a:xfrm>
              <a:prstGeom prst="roundRect">
                <a:avLst/>
              </a:prstGeom>
              <a:solidFill>
                <a:srgbClr val="FCCDA9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AE1DE2F-C5B5-BC47-8189-40327888F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654" y="2398355"/>
                <a:ext cx="1011936" cy="82905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3AE105-765E-AD41-8299-E71B6D99530A}"/>
              </a:ext>
            </a:extLst>
          </p:cNvPr>
          <p:cNvCxnSpPr>
            <a:cxnSpLocks/>
          </p:cNvCxnSpPr>
          <p:nvPr/>
        </p:nvCxnSpPr>
        <p:spPr>
          <a:xfrm>
            <a:off x="2872590" y="2812883"/>
            <a:ext cx="832104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D083EC73-23CF-FE4D-A4F7-706266F66B58}"/>
                  </a:ext>
                </a:extLst>
              </p:cNvPr>
              <p:cNvSpPr/>
              <p:nvPr/>
            </p:nvSpPr>
            <p:spPr>
              <a:xfrm>
                <a:off x="3678190" y="2391968"/>
                <a:ext cx="1011936" cy="829056"/>
              </a:xfrm>
              <a:prstGeom prst="roundRect">
                <a:avLst/>
              </a:prstGeom>
              <a:solidFill>
                <a:srgbClr val="FCCDA9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D083EC73-23CF-FE4D-A4F7-706266F66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190" y="2391968"/>
                <a:ext cx="1011936" cy="8290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643C3C-9859-8C46-AE6A-65394BBF2E9E}"/>
              </a:ext>
            </a:extLst>
          </p:cNvPr>
          <p:cNvCxnSpPr>
            <a:cxnSpLocks/>
          </p:cNvCxnSpPr>
          <p:nvPr/>
        </p:nvCxnSpPr>
        <p:spPr>
          <a:xfrm flipV="1">
            <a:off x="4690126" y="2806496"/>
            <a:ext cx="332635" cy="638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C2A4AD-A1C9-6243-87FD-D8B77EE34070}"/>
              </a:ext>
            </a:extLst>
          </p:cNvPr>
          <p:cNvCxnSpPr>
            <a:cxnSpLocks/>
          </p:cNvCxnSpPr>
          <p:nvPr/>
        </p:nvCxnSpPr>
        <p:spPr>
          <a:xfrm flipH="1" flipV="1">
            <a:off x="2383587" y="3211305"/>
            <a:ext cx="1" cy="4515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F368C5-14A2-2342-931C-0EACA5AE4CAD}"/>
                  </a:ext>
                </a:extLst>
              </p:cNvPr>
              <p:cNvSpPr/>
              <p:nvPr/>
            </p:nvSpPr>
            <p:spPr>
              <a:xfrm>
                <a:off x="2182154" y="3671029"/>
                <a:ext cx="4150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F368C5-14A2-2342-931C-0EACA5AE4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154" y="3671029"/>
                <a:ext cx="415049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47EAA78B-C343-4946-829C-74996269CE76}"/>
                  </a:ext>
                </a:extLst>
              </p:cNvPr>
              <p:cNvSpPr/>
              <p:nvPr/>
            </p:nvSpPr>
            <p:spPr>
              <a:xfrm>
                <a:off x="5760321" y="2395023"/>
                <a:ext cx="1011936" cy="829056"/>
              </a:xfrm>
              <a:prstGeom prst="roundRect">
                <a:avLst/>
              </a:prstGeom>
              <a:solidFill>
                <a:srgbClr val="FCCDA9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47EAA78B-C343-4946-829C-74996269C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321" y="2395023"/>
                <a:ext cx="1011936" cy="8290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742CF0-629C-0245-A1E0-3E15E1A5829A}"/>
              </a:ext>
            </a:extLst>
          </p:cNvPr>
          <p:cNvCxnSpPr>
            <a:cxnSpLocks/>
          </p:cNvCxnSpPr>
          <p:nvPr/>
        </p:nvCxnSpPr>
        <p:spPr>
          <a:xfrm flipH="1" flipV="1">
            <a:off x="6266289" y="3186964"/>
            <a:ext cx="1" cy="4515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C9D3B25-31FE-8C4A-8F39-1DF9DE2BD89E}"/>
                  </a:ext>
                </a:extLst>
              </p:cNvPr>
              <p:cNvSpPr/>
              <p:nvPr/>
            </p:nvSpPr>
            <p:spPr>
              <a:xfrm>
                <a:off x="6056103" y="3693182"/>
                <a:ext cx="4531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C9D3B25-31FE-8C4A-8F39-1DF9DE2BD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03" y="3693182"/>
                <a:ext cx="45313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9B8F98D-7009-7946-A38B-04F6DD6C14DD}"/>
              </a:ext>
            </a:extLst>
          </p:cNvPr>
          <p:cNvCxnSpPr>
            <a:cxnSpLocks/>
          </p:cNvCxnSpPr>
          <p:nvPr/>
        </p:nvCxnSpPr>
        <p:spPr>
          <a:xfrm flipV="1">
            <a:off x="5425928" y="2796672"/>
            <a:ext cx="332635" cy="638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595197B-D4DF-1B43-B289-ABBA8B755864}"/>
                  </a:ext>
                </a:extLst>
              </p:cNvPr>
              <p:cNvSpPr/>
              <p:nvPr/>
            </p:nvSpPr>
            <p:spPr>
              <a:xfrm>
                <a:off x="4880922" y="2548798"/>
                <a:ext cx="67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595197B-D4DF-1B43-B289-ABBA8B755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922" y="2548798"/>
                <a:ext cx="6752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6BC0335-782B-7C49-8B9E-00EF916BE057}"/>
              </a:ext>
            </a:extLst>
          </p:cNvPr>
          <p:cNvCxnSpPr>
            <a:cxnSpLocks/>
          </p:cNvCxnSpPr>
          <p:nvPr/>
        </p:nvCxnSpPr>
        <p:spPr>
          <a:xfrm flipH="1" flipV="1">
            <a:off x="4184157" y="3203242"/>
            <a:ext cx="1" cy="4515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73688D7-4FB8-324C-86E4-26E82D6C724D}"/>
                  </a:ext>
                </a:extLst>
              </p:cNvPr>
              <p:cNvSpPr/>
              <p:nvPr/>
            </p:nvSpPr>
            <p:spPr>
              <a:xfrm>
                <a:off x="3976632" y="3693182"/>
                <a:ext cx="4203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73688D7-4FB8-324C-86E4-26E82D6C7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632" y="3693182"/>
                <a:ext cx="42037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2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5396</TotalTime>
  <Words>19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Rao, Pranav Valluru</dc:creator>
  <cp:lastModifiedBy>Rao, Pranav Valluru</cp:lastModifiedBy>
  <cp:revision>1</cp:revision>
  <dcterms:created xsi:type="dcterms:W3CDTF">2021-08-14T21:42:36Z</dcterms:created>
  <dcterms:modified xsi:type="dcterms:W3CDTF">2021-08-18T15:39:18Z</dcterms:modified>
</cp:coreProperties>
</file>