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E50AA-4778-4842-991A-D7A30317F9BF}" v="4" dt="2023-05-01T15:37:27.745"/>
    <p1510:client id="{AE28F0AE-97DE-0141-C2E2-6863293E6694}" v="6" dt="2023-05-03T14:44:10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2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48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3AB86-7014-0C61-59A9-7A35E3276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chemeClr val="tx1"/>
                </a:solidFill>
              </a:rPr>
              <a:t>Deep Reinforcement Learning for mobile robot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7B2C1-FC25-4E67-5C8B-B1B30A0A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/>
              <a:t>RBE595 Final Project – Varun gampa, rohin siddhartha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map, scatter chart&#10;&#10;Description automatically generated">
            <a:extLst>
              <a:ext uri="{FF2B5EF4-FFF2-40B4-BE49-F238E27FC236}">
                <a16:creationId xmlns:a16="http://schemas.microsoft.com/office/drawing/2014/main" id="{B9EB11A5-336C-3478-EA73-6AD9A4903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2" r="8785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5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3E2D-D178-5540-65BF-59BED262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7331-A9A9-914F-DDBD-7ADBC43A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project aimed at introducing a goal driven autonomous exploration system for mobile robots.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9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A513-1545-CA27-0430-50DB84E5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abstract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BA1D13-7CF0-F4CE-DF48-8FF10136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This project presents an approach for goal-driven exploration of unknown environments through deep reinforcement learning.</a:t>
            </a:r>
          </a:p>
          <a:p>
            <a:r>
              <a:rPr lang="en-US" sz="1600">
                <a:solidFill>
                  <a:schemeClr val="tx2"/>
                </a:solidFill>
              </a:rPr>
              <a:t>An optimal waypoint is selected from the Points of Interest (POI) for possible navigation directions. </a:t>
            </a:r>
          </a:p>
          <a:p>
            <a:r>
              <a:rPr lang="en-US" sz="1600">
                <a:solidFill>
                  <a:schemeClr val="tx2"/>
                </a:solidFill>
              </a:rPr>
              <a:t>Motion Policy for local navigation is learned through a Deep Reinforcement Learning framework in simulation.</a:t>
            </a:r>
          </a:p>
          <a:p>
            <a:r>
              <a:rPr lang="en-US" sz="1600">
                <a:solidFill>
                  <a:schemeClr val="tx2"/>
                </a:solidFill>
              </a:rPr>
              <a:t>Aims at fully autonomous navigation being performed without any prior knowledge while simultaneously the map is recorded as the robot moves through the environment.</a:t>
            </a:r>
          </a:p>
          <a:p>
            <a:r>
              <a:rPr lang="en-US" sz="1600">
                <a:solidFill>
                  <a:schemeClr val="tx2"/>
                </a:solidFill>
              </a:rPr>
              <a:t>The proposed method does not rely on a map or prior information in complex static as well as dynamic environments </a:t>
            </a:r>
          </a:p>
          <a:p>
            <a:pPr marL="0" indent="0">
              <a:buNone/>
            </a:pPr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9" name="Picture 8" descr="Person pointing on a map">
            <a:extLst>
              <a:ext uri="{FF2B5EF4-FFF2-40B4-BE49-F238E27FC236}">
                <a16:creationId xmlns:a16="http://schemas.microsoft.com/office/drawing/2014/main" id="{63C443DF-3E40-6AB5-1CD4-74EC2151F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4" r="3307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F841-EE6B-876A-4583-A73FF558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1388-D3D5-AE43-3038-3E5855C0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/>
          <a:lstStyle/>
          <a:p>
            <a:r>
              <a:rPr lang="en-US"/>
              <a:t>Typically, in SLAM, a person operates a measuring device and the map is generated from the location and environment landmarks.</a:t>
            </a:r>
          </a:p>
          <a:p>
            <a:r>
              <a:rPr lang="en-US"/>
              <a:t>However, this introduces high cost of labor, physical constraints, environmental dangers etc.</a:t>
            </a:r>
          </a:p>
          <a:p>
            <a:r>
              <a:rPr lang="en-US"/>
              <a:t>Using Deep Reinforcement Learning, we can make precise decisions for autonomous agents.</a:t>
            </a:r>
          </a:p>
          <a:p>
            <a:r>
              <a:rPr lang="en-US"/>
              <a:t>Waypoints guide the DRL-based policy to the global goal, hence solving the local optimum problem.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2B9C-FC62-A364-85EA-B39A0EDA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129C7F-570E-FBE1-633D-6FDB615E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06" y="2522863"/>
            <a:ext cx="7332786" cy="2444262"/>
          </a:xfrm>
        </p:spPr>
      </p:pic>
    </p:spTree>
    <p:extLst>
      <p:ext uri="{BB962C8B-B14F-4D97-AF65-F5344CB8AC3E}">
        <p14:creationId xmlns:p14="http://schemas.microsoft.com/office/powerpoint/2010/main" val="265098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EF13A-265F-B5FA-6255-D190D6DE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/>
              <a:t>Global and local navigation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4FF6ED-A8B2-2A80-56AE-FCE4745B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 fontScale="92500"/>
          </a:bodyPr>
          <a:lstStyle/>
          <a:p>
            <a:r>
              <a:rPr lang="en-US"/>
              <a:t>Global Navigation – Optimal Waypoint Selection from evaluation criteria.</a:t>
            </a:r>
          </a:p>
          <a:p>
            <a:r>
              <a:rPr lang="en-US"/>
              <a:t>Local Navigation – Using Deep Reinforcement Learning</a:t>
            </a:r>
          </a:p>
          <a:p>
            <a:r>
              <a:rPr lang="en-US"/>
              <a:t>Waypoint is given to Neural Network in polar coordinate format, action is calculated based on sensor data and executed towards waypoint.</a:t>
            </a:r>
          </a:p>
          <a:p>
            <a:r>
              <a:rPr lang="en-US"/>
              <a:t>Mapping is performed while moving towards waypoints towards the global goal.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BD1A33E-FAB2-E60E-7893-A0099415A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20" y="3261798"/>
            <a:ext cx="9001224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3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E7289-739D-10F1-A28F-E6088C19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7848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TD3 Network architecture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642223-C219-6C78-617C-2E2F9CBF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4" y="1665790"/>
            <a:ext cx="11745466" cy="47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5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2175-C604-FEB0-C7D6-20B5AE07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1521"/>
          </a:xfrm>
        </p:spPr>
        <p:txBody>
          <a:bodyPr/>
          <a:lstStyle/>
          <a:p>
            <a:r>
              <a:rPr lang="en-US"/>
              <a:t>Goal driven autonomous exploration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C746FEB-4A92-1DA0-68A9-B0B66521A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854" y="1252722"/>
            <a:ext cx="5152291" cy="5605278"/>
          </a:xfrm>
        </p:spPr>
      </p:pic>
    </p:spTree>
    <p:extLst>
      <p:ext uri="{BB962C8B-B14F-4D97-AF65-F5344CB8AC3E}">
        <p14:creationId xmlns:p14="http://schemas.microsoft.com/office/powerpoint/2010/main" val="191607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C45C93-A933-7FFB-FCD5-9BF1800CC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433" y="541065"/>
            <a:ext cx="4286470" cy="3435892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BBB12EE-03D3-9A93-0F29-DE6EA2F55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599" y="541064"/>
            <a:ext cx="5079946" cy="3435892"/>
          </a:xfrm>
          <a:prstGeom prst="rect">
            <a:avLst/>
          </a:prstGeom>
        </p:spPr>
      </p:pic>
      <p:sp>
        <p:nvSpPr>
          <p:cNvPr id="36" name="Rectangle 19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E2D79-98A5-48FB-F666-6FB6E9F3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 obtained</a:t>
            </a:r>
          </a:p>
        </p:txBody>
      </p:sp>
    </p:spTree>
    <p:extLst>
      <p:ext uri="{BB962C8B-B14F-4D97-AF65-F5344CB8AC3E}">
        <p14:creationId xmlns:p14="http://schemas.microsoft.com/office/powerpoint/2010/main" val="26243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44D3-0C31-5FB4-C440-F97EAC1D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Working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DCA8-5B9C-228F-A151-9A610E90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70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Deep Reinforcement Learning for mobile robot navigation</vt:lpstr>
      <vt:lpstr>abstract</vt:lpstr>
      <vt:lpstr>introduction</vt:lpstr>
      <vt:lpstr>Method</vt:lpstr>
      <vt:lpstr>Global and local navigation</vt:lpstr>
      <vt:lpstr>TD3 Network architecture</vt:lpstr>
      <vt:lpstr>Goal driven autonomous exploration</vt:lpstr>
      <vt:lpstr>Results obtained</vt:lpstr>
      <vt:lpstr>Project Working video</vt:lpstr>
      <vt:lpstr>Conclusion and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for mobile robot navigation</dc:title>
  <dc:creator>Palaniappan Venkateswaran, Rohin Siddhartha</dc:creator>
  <cp:revision>3</cp:revision>
  <dcterms:created xsi:type="dcterms:W3CDTF">2023-04-30T14:27:10Z</dcterms:created>
  <dcterms:modified xsi:type="dcterms:W3CDTF">2023-05-03T14:48:10Z</dcterms:modified>
</cp:coreProperties>
</file>