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514"/>
    <a:srgbClr val="BBBBBB"/>
    <a:srgbClr val="EAEAEA"/>
    <a:srgbClr val="C00000"/>
    <a:srgbClr val="F2F2F2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6" autoAdjust="0"/>
    <p:restoredTop sz="93878" autoAdjust="0"/>
  </p:normalViewPr>
  <p:slideViewPr>
    <p:cSldViewPr showGuides="1">
      <p:cViewPr varScale="1">
        <p:scale>
          <a:sx n="155" d="100"/>
          <a:sy n="155" d="100"/>
        </p:scale>
        <p:origin x="208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-27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21068-6C63-48F6-99C2-8EBB57C27384}" type="datetimeFigureOut">
              <a:rPr lang="de-CH" smtClean="0"/>
              <a:t>25.09.19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AB0C0-4EDD-406C-87AD-80253EAAA2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12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1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8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5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0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5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4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12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5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428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287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14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 &amp;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274638"/>
            <a:ext cx="10849205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206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1772816"/>
            <a:ext cx="10972800" cy="12961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09600" y="3356992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645024"/>
            <a:ext cx="10972800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de-DE" dirty="0"/>
              <a:t>Untertitel einfügen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509120"/>
            <a:ext cx="10972800" cy="1274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e-DE" sz="2000" dirty="0"/>
              <a:t>Weitere</a:t>
            </a:r>
            <a:r>
              <a:rPr lang="de-DE" sz="2000" baseline="0" dirty="0"/>
              <a:t> Infos zur Präsentation</a:t>
            </a:r>
          </a:p>
          <a:p>
            <a:r>
              <a:rPr lang="de-DE" sz="2000" baseline="0" dirty="0"/>
              <a:t>hier einfügen</a:t>
            </a:r>
          </a:p>
          <a:p>
            <a:r>
              <a:rPr lang="de-DE" sz="2000" baseline="0" dirty="0"/>
              <a:t>(Name, Ort, Datum etc.)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4366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1628800"/>
            <a:ext cx="10753691" cy="424847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3200" baseline="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</a:lstStyle>
          <a:p>
            <a:pPr lvl="0"/>
            <a:r>
              <a:rPr lang="de-DE" dirty="0"/>
              <a:t>Text hier einfügen, Aufzählungszeichen bei Bedarf ausblenden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274638"/>
            <a:ext cx="10849205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403" y="1628800"/>
            <a:ext cx="5088565" cy="424847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800" baseline="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</a:lstStyle>
          <a:p>
            <a:pPr lvl="0"/>
            <a:r>
              <a:rPr lang="de-DE" dirty="0"/>
              <a:t>Text hier einfügen, Aufzählungszeichen bei Bedarf ausblenden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288021" y="1628800"/>
            <a:ext cx="5280587" cy="424847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800" baseline="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</a:lstStyle>
          <a:p>
            <a:pPr lvl="0"/>
            <a:r>
              <a:rPr lang="de-DE" dirty="0"/>
              <a:t>Text hier einfügen, Aufzählungszeichen bei Bedarf ausblenden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274638"/>
            <a:ext cx="10849205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6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fü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719404" y="1628800"/>
            <a:ext cx="10753193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274638"/>
            <a:ext cx="10849205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4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einfü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0"/>
          </p:nvPr>
        </p:nvSpPr>
        <p:spPr>
          <a:xfrm>
            <a:off x="719403" y="1628800"/>
            <a:ext cx="10849205" cy="4248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274638"/>
            <a:ext cx="10849205" cy="850106"/>
          </a:xfrm>
          <a:prstGeom prst="rect">
            <a:avLst/>
          </a:prstGeom>
        </p:spPr>
        <p:txBody>
          <a:bodyPr vert="horz"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 hier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290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4077072"/>
            <a:ext cx="10849205" cy="79208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C00000"/>
              </a:buClr>
              <a:buNone/>
              <a:defRPr sz="2800" baseline="0"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de-CH" dirty="0"/>
              <a:t>Weiterer Text für Schlussfolie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09600" y="3501008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19403" y="1772816"/>
            <a:ext cx="10849205" cy="14401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 für Schlussfolie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88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qualitasag.ch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/>
          <p:nvPr/>
        </p:nvSpPr>
        <p:spPr>
          <a:xfrm flipH="1">
            <a:off x="4631" y="621961"/>
            <a:ext cx="12192000" cy="78339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  </a:t>
            </a:r>
          </a:p>
        </p:txBody>
      </p:sp>
      <p:sp>
        <p:nvSpPr>
          <p:cNvPr id="14" name="Freihandform 13"/>
          <p:cNvSpPr/>
          <p:nvPr/>
        </p:nvSpPr>
        <p:spPr>
          <a:xfrm rot="120000" flipH="1">
            <a:off x="-1369" y="689381"/>
            <a:ext cx="12201143" cy="65030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</a:t>
            </a:r>
          </a:p>
        </p:txBody>
      </p:sp>
      <p:grpSp>
        <p:nvGrpSpPr>
          <p:cNvPr id="23" name="Gruppieren 7"/>
          <p:cNvGrpSpPr/>
          <p:nvPr/>
        </p:nvGrpSpPr>
        <p:grpSpPr>
          <a:xfrm flipV="1">
            <a:off x="7104111" y="5733256"/>
            <a:ext cx="5135005" cy="1124743"/>
            <a:chOff x="4932041" y="-655"/>
            <a:chExt cx="3907659" cy="1189789"/>
          </a:xfrm>
        </p:grpSpPr>
        <p:sp>
          <p:nvSpPr>
            <p:cNvPr id="24" name="Freihandform 23"/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5" name="Freihandform 24"/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9168341" y="6597352"/>
            <a:ext cx="302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0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‹#›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/>
          <p:cNvGrpSpPr>
            <a:grpSpLocks noChangeAspect="1"/>
          </p:cNvGrpSpPr>
          <p:nvPr/>
        </p:nvGrpSpPr>
        <p:grpSpPr>
          <a:xfrm>
            <a:off x="8904312" y="6182632"/>
            <a:ext cx="960108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5" name="Ellipse 14"/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pic>
        <p:nvPicPr>
          <p:cNvPr id="19" name="Grafik 18" descr="Qualitas_Logo_800dpi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113" y="6247239"/>
            <a:ext cx="2181373" cy="44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7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4" r:id="rId2"/>
    <p:sldLayoutId id="2147483658" r:id="rId3"/>
    <p:sldLayoutId id="2147483660" r:id="rId4"/>
    <p:sldLayoutId id="2147483666" r:id="rId5"/>
    <p:sldLayoutId id="2147483665" r:id="rId6"/>
    <p:sldLayoutId id="2147483663" r:id="rId7"/>
    <p:sldLayoutId id="214748366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9E85-D0F9-EB40-8391-5BEDACBF0DF8}" type="datetimeFigureOut">
              <a:rPr lang="de-DE" smtClean="0"/>
              <a:t>25.09.19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7BC4-5BD0-B545-8D77-9B8E0CE329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2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3C4C-CEE2-6B49-B0FA-C7089254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4583-6B16-6E43-ACBD-5D420A4E9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A387-9BD6-0048-BD8E-2DED4396A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0563D2-B3B0-F846-AFA9-231FE6DF0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2F13E-D572-2846-B7C0-8C0C12B3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B105F-3994-3E46-8623-37937CCDD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81326-4773-A44E-9C69-73BD46BA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12664-B127-6544-9B94-CFC9C3F88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38C2F-2358-0D43-84E8-B801D2C6FF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656E66-A195-3D46-A87E-683A2710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2160"/>
      </p:ext>
    </p:extLst>
  </p:cSld>
  <p:clrMapOvr>
    <a:masterClrMapping/>
  </p:clrMapOvr>
</p:sld>
</file>

<file path=ppt/theme/theme1.xml><?xml version="1.0" encoding="utf-8"?>
<a:theme xmlns:a="http://schemas.openxmlformats.org/drawingml/2006/main" name="Qualitas_Vorlage_PPT">
  <a:themeElements>
    <a:clrScheme name="Qualitas Design">
      <a:dk1>
        <a:srgbClr val="262626"/>
      </a:dk1>
      <a:lt1>
        <a:sysClr val="window" lastClr="FFFFFF"/>
      </a:lt1>
      <a:dk2>
        <a:srgbClr val="3F3F3F"/>
      </a:dk2>
      <a:lt2>
        <a:srgbClr val="F2F2F2"/>
      </a:lt2>
      <a:accent1>
        <a:srgbClr val="C00000"/>
      </a:accent1>
      <a:accent2>
        <a:srgbClr val="1F497D"/>
      </a:accent2>
      <a:accent3>
        <a:srgbClr val="5C2818"/>
      </a:accent3>
      <a:accent4>
        <a:srgbClr val="76923C"/>
      </a:accent4>
      <a:accent5>
        <a:srgbClr val="31859B"/>
      </a:accent5>
      <a:accent6>
        <a:srgbClr val="E36C09"/>
      </a:accent6>
      <a:hlink>
        <a:srgbClr val="C00000"/>
      </a:hlink>
      <a:folHlink>
        <a:srgbClr val="0070C0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024260BF-BEC9-914D-8889-C21F77B072D0}" vid="{BFDE7645-C7D5-9F45-8239-2FA1D7491768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24260BF-BEC9-914D-8889-C21F77B072D0}" vid="{FA7EF8DB-1E92-FB4E-BE69-B2E7A7DCC851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Qualitas_Vorlage_PPT</Template>
  <TotalTime>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Qualitas_Vorlage_PPT</vt:lpstr>
      <vt:lpstr>Benutzerdefiniertes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Qualitas AG</dc:creator>
  <cp:lastModifiedBy>Qualitas AG</cp:lastModifiedBy>
  <cp:revision>2</cp:revision>
  <dcterms:created xsi:type="dcterms:W3CDTF">2019-09-25T12:13:49Z</dcterms:created>
  <dcterms:modified xsi:type="dcterms:W3CDTF">2019-09-25T12:39:18Z</dcterms:modified>
</cp:coreProperties>
</file>