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Inferring Cow Phenotypes Based on Sensor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Peter von Rohr and Jessica </a:t>
            </a:r>
            <a:r>
              <a:rPr dirty="0" err="1"/>
              <a:t>Gearning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2021-06-18</a:t>
            </a:r>
          </a:p>
        </p:txBody>
      </p:sp>
      <p:pic>
        <p:nvPicPr>
          <p:cNvPr id="5" name="Grafik 1">
            <a:extLst>
              <a:ext uri="{FF2B5EF4-FFF2-40B4-BE49-F238E27FC236}">
                <a16:creationId xmlns:a16="http://schemas.microsoft.com/office/drawing/2014/main" id="{BEE9C082-FD8C-7049-A790-D0EE6E32B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6226"/>
            <a:ext cx="3247427" cy="17713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t>In supervised learning</a:t>
            </a:r>
          </a:p>
          <a:p>
            <a:pPr lvl="2"/>
            <a:r>
              <a:t>statistical model is used to understand the relationship between a number of predictor variables (input) and a response variable (output)</a:t>
            </a:r>
          </a:p>
          <a:p>
            <a:pPr lvl="2"/>
            <a:r>
              <a:t>statistical model can be used to predict future values of the response given new predictor variables</a:t>
            </a:r>
          </a:p>
          <a:p>
            <a:pPr lvl="1"/>
            <a:r>
              <a:t>Methods are</a:t>
            </a:r>
          </a:p>
          <a:p>
            <a:pPr lvl="2"/>
            <a:r>
              <a:t>Regression analysis</a:t>
            </a:r>
          </a:p>
          <a:p>
            <a:pPr lvl="2"/>
            <a:r>
              <a:t>Linear Discriminant analysis</a:t>
            </a:r>
          </a:p>
          <a:p>
            <a:pPr lvl="2"/>
            <a:r>
              <a:t>Tree-Based Methods (Random Forest, …)</a:t>
            </a:r>
          </a:p>
          <a:p>
            <a:pPr lvl="2"/>
            <a:r>
              <a:t>Support Vector Machine (SVM)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Statistical Learning Application in Everyday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Face recognition based on pictures</a:t>
            </a:r>
          </a:p>
          <a:p>
            <a:pPr lvl="1"/>
            <a:r>
              <a:t>Driving assistance system</a:t>
            </a:r>
          </a:p>
          <a:p>
            <a:pPr lvl="1"/>
            <a:r>
              <a:t>Autonomous driving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Statistical Learning Application in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Mobile applications for recognizing plants: e.g. PictureThis</a:t>
            </a:r>
          </a:p>
          <a:p>
            <a:pPr lvl="1"/>
            <a:r>
              <a:t>Weed recognition robots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Second Level Algorithm in SESAM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Use overlay dataset of cow behavior and events as training sets to predict the relationship between behavior and the events</a:t>
            </a:r>
          </a:p>
          <a:p>
            <a:pPr lvl="1"/>
            <a:r>
              <a:t>Given new behavior data of cows, new events can be predicted</a:t>
            </a:r>
          </a:p>
          <a:p>
            <a:pPr lvl="1"/>
            <a:r>
              <a:t>Based on predicted events, alerts can be defined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Details of Second Level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Take an event of interest (heat, calving, mastitis) on a given day</a:t>
            </a:r>
          </a:p>
          <a:p>
            <a:pPr lvl="1"/>
            <a:r>
              <a:t>Separate the cows in two groups</a:t>
            </a:r>
          </a:p>
          <a:p>
            <a:pPr lvl="3">
              <a:buAutoNum type="arabicPeriod"/>
            </a:pPr>
            <a:r>
              <a:t>cows for which event can be observed</a:t>
            </a:r>
          </a:p>
          <a:p>
            <a:pPr lvl="3">
              <a:buAutoNum type="arabicPeriod" startAt="2"/>
            </a:pPr>
            <a:r>
              <a:t>cows for which event cannot be observed</a:t>
            </a:r>
          </a:p>
          <a:p>
            <a:pPr lvl="1"/>
            <a:r>
              <a:t>Check differences between cows of two groups in behavior pattern</a:t>
            </a:r>
          </a:p>
          <a:p>
            <a:pPr lvl="1"/>
            <a:r>
              <a:t>Ideally behavior patterns show differences between cows of two groups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 of Second Level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How can differences in behavior patterns be found in a systematic way</a:t>
            </a:r>
          </a:p>
          <a:p>
            <a:pPr lvl="1"/>
            <a:r>
              <a:t>Use Support Vector Machine to find optimal border between behavior patterns of two groups</a:t>
            </a:r>
          </a:p>
          <a:p>
            <a:pPr lvl="1"/>
            <a:r>
              <a:t>Use border to predict future occurrences of events based on observed behavior pattern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Prototype system of inference of phenotypic events based on behavior data works</a:t>
            </a:r>
          </a:p>
          <a:p>
            <a:pPr lvl="1"/>
            <a:r>
              <a:t>Data quality and density of collected phenotypic events is critical</a:t>
            </a:r>
          </a:p>
          <a:p>
            <a:pPr lvl="1"/>
            <a:r>
              <a:t>Time resolution for different events must be adjusted</a:t>
            </a:r>
          </a:p>
          <a:p>
            <a:pPr lvl="1"/>
            <a:r>
              <a:t>Further research is needed to address open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What are the data</a:t>
            </a:r>
          </a:p>
          <a:p>
            <a:pPr lvl="1">
              <a:buAutoNum type="arabicPeriod"/>
            </a:pPr>
            <a:r>
              <a:t>What can we do with this data</a:t>
            </a:r>
          </a:p>
          <a:p>
            <a:pPr lvl="1">
              <a:buAutoNum type="arabicPeriod"/>
            </a:pPr>
            <a:r>
              <a:t>Introduction to Machine Learning</a:t>
            </a:r>
          </a:p>
          <a:p>
            <a:pPr lvl="1">
              <a:buAutoNum type="arabicPeriod"/>
            </a:pPr>
            <a:r>
              <a:t>Everyday use cases of machine learning</a:t>
            </a:r>
          </a:p>
          <a:p>
            <a:pPr lvl="1">
              <a:buAutoNum type="arabicPeriod"/>
            </a:pPr>
            <a:r>
              <a:t>Machine learning in agriculture</a:t>
            </a:r>
          </a:p>
          <a:p>
            <a:pPr lvl="1">
              <a:buAutoNum type="arabicPeriod"/>
            </a:pPr>
            <a:r>
              <a:t>Second level algorithm</a:t>
            </a:r>
          </a:p>
          <a:p>
            <a:pPr lvl="1">
              <a:buAutoNum type="arabicPeriod"/>
            </a:pPr>
            <a:r>
              <a:t>Conclusions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Output of first level classification</a:t>
            </a:r>
          </a:p>
          <a:p>
            <a:pPr lvl="1"/>
            <a:r>
              <a:t>For every cow over time the basic behavior</a:t>
            </a:r>
          </a:p>
          <a:p>
            <a:pPr lvl="1"/>
            <a:r>
              <a:t>Basic behavior can be one of</a:t>
            </a:r>
          </a:p>
          <a:p>
            <a:pPr lvl="2"/>
            <a:r>
              <a:t>Eating</a:t>
            </a:r>
          </a:p>
          <a:p>
            <a:pPr lvl="2"/>
            <a:r>
              <a:t>Laying</a:t>
            </a:r>
          </a:p>
          <a:p>
            <a:pPr lvl="2"/>
            <a:r>
              <a:t>Standing</a:t>
            </a:r>
          </a:p>
          <a:p>
            <a:pPr lvl="2"/>
            <a:r>
              <a:t>Walking</a:t>
            </a:r>
          </a:p>
          <a:p>
            <a:pPr lvl="2"/>
            <a:r>
              <a:t>Ruminating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Basic Behavior over Time</a:t>
            </a:r>
          </a:p>
        </p:txBody>
      </p:sp>
      <p:pic>
        <p:nvPicPr>
          <p:cNvPr id="3" name="Picture 1" descr="20210613_infer_cow_phenotype_ppt_files/figure-pptx/tile-pl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Aggregation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Summarize duration of behaviors over one day</a:t>
            </a:r>
          </a:p>
          <a:p>
            <a:pPr lvl="1"/>
            <a:r>
              <a:t>Yields Average time for a certain behavior per day</a:t>
            </a:r>
          </a:p>
          <a:p>
            <a:pPr lvl="1"/>
            <a:r>
              <a:t>Defines graphical representation of behavior pattern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Overlay Phenotypes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t>Phenotypes of interest</a:t>
            </a:r>
          </a:p>
          <a:p>
            <a:pPr lvl="2"/>
            <a:r>
              <a:t>Heat</a:t>
            </a:r>
          </a:p>
          <a:p>
            <a:pPr lvl="2"/>
            <a:r>
              <a:t>Lameness</a:t>
            </a:r>
          </a:p>
          <a:p>
            <a:pPr lvl="2"/>
            <a:r>
              <a:t>Calving</a:t>
            </a:r>
          </a:p>
          <a:p>
            <a:pPr lvl="2"/>
            <a:r>
              <a:t>Mastitis</a:t>
            </a:r>
          </a:p>
          <a:p>
            <a:pPr lvl="2"/>
            <a:r>
              <a:t>Ketosis</a:t>
            </a:r>
          </a:p>
          <a:p>
            <a:pPr lvl="2"/>
            <a:r>
              <a:t>…</a:t>
            </a:r>
          </a:p>
          <a:p>
            <a:pPr lvl="1"/>
            <a:r>
              <a:t>Pooled as events where farmer must be alerted</a:t>
            </a:r>
          </a:p>
          <a:p>
            <a:pPr lvl="1"/>
            <a:r>
              <a:t>Overlay events in behavior pattern diagrams</a:t>
            </a:r>
          </a:p>
          <a:p>
            <a:pPr lvl="1"/>
            <a:r>
              <a:t>Associate events with behavior pattern diagrams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Aim: Prediction of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Given association of events and cow behavior</a:t>
            </a:r>
          </a:p>
          <a:p>
            <a:pPr lvl="1"/>
            <a:r>
              <a:t>Aim: Predict future events based on cow behavior pattern</a:t>
            </a:r>
          </a:p>
          <a:p>
            <a:pPr lvl="1"/>
            <a:r>
              <a:t>Solution</a:t>
            </a:r>
          </a:p>
          <a:p>
            <a:pPr lvl="2"/>
            <a:r>
              <a:t>Understand combined data consisting of cow behavior and events as training dataset for a machine learning problem</a:t>
            </a:r>
          </a:p>
          <a:p>
            <a:pPr lvl="2"/>
            <a:r>
              <a:t>Use statistical learning model to predict future events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Machine/Statistical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Two categories that are important for us</a:t>
            </a:r>
          </a:p>
          <a:p>
            <a:pPr lvl="2">
              <a:buAutoNum type="arabicPeriod"/>
            </a:pPr>
            <a:r>
              <a:t>Supervised</a:t>
            </a:r>
          </a:p>
          <a:p>
            <a:pPr lvl="2">
              <a:buAutoNum type="arabicPeriod"/>
            </a:pPr>
            <a:r>
              <a:t>Unsupervised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In unsupervised learning, there is no response, but there is just a set of variables, between which relationships are to be uncovered</a:t>
            </a:r>
          </a:p>
          <a:p>
            <a:pPr lvl="1"/>
            <a:r>
              <a:t>Methods used in unsupervised learning are</a:t>
            </a:r>
          </a:p>
          <a:p>
            <a:pPr lvl="2"/>
            <a:r>
              <a:t>Principal Components Analysis (PCA)</a:t>
            </a:r>
          </a:p>
          <a:p>
            <a:pPr lvl="2"/>
            <a:r>
              <a:t>Cluster analysis</a:t>
            </a:r>
          </a:p>
          <a:p>
            <a:pPr lvl="2"/>
            <a:r>
              <a:t>Neural Networks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529</Words>
  <Application>Microsoft Macintosh PowerPoint</Application>
  <PresentationFormat>On-screen Show (4:3)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Inferring Cow Phenotypes Based on Sensor Data</vt:lpstr>
      <vt:lpstr>Content</vt:lpstr>
      <vt:lpstr>Data</vt:lpstr>
      <vt:lpstr>Basic Behavior over Time</vt:lpstr>
      <vt:lpstr>Data Aggregation Over Time</vt:lpstr>
      <vt:lpstr>Overlay Phenotypes of Interest</vt:lpstr>
      <vt:lpstr>Aim: Prediction of Events</vt:lpstr>
      <vt:lpstr>Machine/Statistical Learning</vt:lpstr>
      <vt:lpstr>Unsupervised Learning</vt:lpstr>
      <vt:lpstr>Supervised Learning</vt:lpstr>
      <vt:lpstr>Statistical Learning Application in Everyday Life</vt:lpstr>
      <vt:lpstr>Statistical Learning Application in Agriculture</vt:lpstr>
      <vt:lpstr>Second Level Algorithm in SESAM</vt:lpstr>
      <vt:lpstr>Details of Second Level Algorithm</vt:lpstr>
      <vt:lpstr>Results of Second Level Algorithm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Cow Phenotypes Based on Sensor Data</dc:title>
  <dc:creator>Peter von Rohr and Jessica Gearning</dc:creator>
  <cp:keywords/>
  <cp:lastModifiedBy>von Rohr Peter</cp:lastModifiedBy>
  <cp:revision>2</cp:revision>
  <dcterms:created xsi:type="dcterms:W3CDTF">2021-06-17T09:11:22Z</dcterms:created>
  <dcterms:modified xsi:type="dcterms:W3CDTF">2021-06-17T09:30:33Z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2021-06-18</vt:lpwstr>
  </property>
  <property fmtid="{D5CDD505-2E9C-101B-9397-08002B2CF9AE}" pid="3" name="output">
    <vt:lpwstr/>
  </property>
</Properties>
</file>