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Inferring</a:t>
            </a:r>
            <a:r>
              <a:rPr/>
              <a:t> </a:t>
            </a:r>
            <a:r>
              <a:rPr/>
              <a:t>Cow</a:t>
            </a:r>
            <a:r>
              <a:rPr/>
              <a:t> </a:t>
            </a:r>
            <a:r>
              <a:rPr/>
              <a:t>Phenotypes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Sensor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Peter</a:t>
            </a:r>
            <a:r>
              <a:rPr/>
              <a:t> </a:t>
            </a:r>
            <a:r>
              <a:rPr/>
              <a:t>von</a:t>
            </a:r>
            <a:r>
              <a:rPr/>
              <a:t> </a:t>
            </a:r>
            <a:r>
              <a:rPr/>
              <a:t>Rohr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2021-06-13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What are the data</a:t>
            </a:r>
          </a:p>
          <a:p>
            <a:pPr lvl="1">
              <a:buAutoNum type="arabicPeriod"/>
            </a:pPr>
            <a:r>
              <a:rPr/>
              <a:t>What can we do with this data</a:t>
            </a:r>
          </a:p>
          <a:p>
            <a:pPr lvl="1">
              <a:buAutoNum type="arabicPeriod"/>
            </a:pPr>
            <a:r>
              <a:rPr/>
              <a:t>Introduction to Machine Learning</a:t>
            </a:r>
          </a:p>
          <a:p>
            <a:pPr lvl="1">
              <a:buAutoNum type="arabicPeriod"/>
            </a:pPr>
            <a:r>
              <a:rPr/>
              <a:t>Everyday use cases of machine learning</a:t>
            </a:r>
          </a:p>
          <a:p>
            <a:pPr lvl="1">
              <a:buAutoNum type="arabicPeriod"/>
            </a:pPr>
            <a:r>
              <a:rPr/>
              <a:t>Machine learning in agriculture</a:t>
            </a:r>
          </a:p>
          <a:p>
            <a:pPr lvl="1">
              <a:buAutoNum type="arabicPeriod"/>
            </a:pPr>
            <a:r>
              <a:rPr/>
              <a:t>Second level algorithm</a:t>
            </a:r>
          </a:p>
          <a:p>
            <a:pPr lvl="1">
              <a:buAutoNum type="arabicPeriod"/>
            </a:pPr>
            <a:r>
              <a:rPr/>
              <a:t>Conclusions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 of first level classification</a:t>
            </a:r>
          </a:p>
          <a:p>
            <a:pPr lvl="1"/>
            <a:r>
              <a:rPr/>
              <a:t>For every cow over time the basic behavior</a:t>
            </a:r>
          </a:p>
          <a:p>
            <a:pPr lvl="1"/>
            <a:r>
              <a:rPr/>
              <a:t>Basic behavior can be one of</a:t>
            </a:r>
          </a:p>
          <a:p>
            <a:pPr lvl="2"/>
            <a:r>
              <a:rPr/>
              <a:t>Eating</a:t>
            </a:r>
          </a:p>
          <a:p>
            <a:pPr lvl="2"/>
            <a:r>
              <a:rPr/>
              <a:t>Laying</a:t>
            </a:r>
          </a:p>
          <a:p>
            <a:pPr lvl="2"/>
            <a:r>
              <a:rPr/>
              <a:t>Standing</a:t>
            </a:r>
          </a:p>
          <a:p>
            <a:pPr lvl="2"/>
            <a:r>
              <a:rPr/>
              <a:t>Walking</a:t>
            </a:r>
          </a:p>
          <a:p>
            <a:pPr lvl="2"/>
            <a:r>
              <a:rPr/>
              <a:t>Ruminating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Behavior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Loading required package: ggplot2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210613_infer_cow_phenotype_ppt_files/figure-pptx/tile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Inferring Cow Phenotypes Based on Sensor Data</dc:title>
  <dc:creator>Peter von Rohr</dc:creator>
  <cp:keywords/>
  <dcterms:created xsi:type="dcterms:W3CDTF">2021-06-13T07:25:25Z</dcterms:created>
  <dcterms:modified xsi:type="dcterms:W3CDTF">2021-06-13T07:25:25Z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2021-06-13</vt:lpwstr>
  </property>
  <property fmtid="{D5CDD505-2E9C-101B-9397-08002B2CF9AE}" pid="3" name="output">
    <vt:lpwstr>powerpoint_presentation</vt:lpwstr>
  </property>
</Properties>
</file>