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9839-9991-0D39-8F21-892B42E74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F582F-6C31-6C4A-8ABA-F8659AE8E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57F1-1F1B-EBF8-8433-72F5BC92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C8911-7CA3-91BB-8DD9-DE957507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6927-A292-52CD-DC95-E3B86D22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1BA5-B8DB-B786-0BC3-42F86C17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D97D2-87DF-78D8-FDF4-C86727DF5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0D5C9-310F-638A-73E0-B7D3443A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4938-C7E9-6E7E-0674-AA8D81F7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D616-26ED-7CB3-445D-BDEE3EC5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1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33185-DA30-4346-F96C-10AE37468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DFC55-0170-6CBA-52D3-0E48BFE0B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9505-7844-C3CC-08AB-9F54C74E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234B-323A-F542-EB08-D0B91EC8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70A9-F37A-3D10-58A6-F0087982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9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9BAD-A31C-40EF-1232-3AFB489A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9BA8-040F-598B-4DA2-4FDB58AC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4935-64C4-1664-8502-09D8AE51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1B58-C2B6-DC3D-4E73-193A5559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7051-34DB-6D3A-163B-0A73B46E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0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B45E-24CB-5EE5-EC66-E92B7FF5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55549-0807-0943-6566-7042CE41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07DC-8A09-4048-EF11-FC7EFB9E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F49F-E41B-833E-B05B-D7A0E130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7E5E-1A8E-D222-6F81-43891AB0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16C6-2CCE-5089-3746-18C5AF54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FE5E-9749-D9A3-CF66-CFE01BA6E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71552-9125-E360-822B-D047BBC8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BA0A-D8D2-0783-85E9-8E44DA20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5F00F-8C5D-A561-7619-CF5A8F0E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A754A-1370-8029-DCD4-E60D5C6C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A130-1D12-48D8-F27E-FA325E91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F4F29-1D0A-FBB5-E13E-4C763A29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D89B4-404E-8F00-F018-EE4783BA3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E2DB8-3958-2F70-7B7A-D45634E55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06F9F-1CD2-DD3A-3A6C-10566E4AC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90948-ED75-8A30-8255-ADFE7FA2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E2692-6708-F924-971B-308B9D10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E6899-0D4B-A772-26CC-CDB778D3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1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D8E9-115F-83E6-5A79-7E1FF93D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BBDBC-7AF0-BE64-B95C-CE0F85BA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9F635-F058-B7E9-2B4F-5A629745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5BA8A-A0DE-2505-4266-AC843727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8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70401-2C3A-4F9A-6D43-39FD9116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14C7-75F4-E8C5-1D6D-8746E549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F609-C7C6-4559-C413-665CCF5C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9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408F-C843-361F-AB7E-9416FD5D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DCA7-41F0-FA5F-0B89-51C82573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63BD1-DD71-BA85-6C79-9AD0C923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65B9D-F23B-5F62-50A4-4C3D132A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89794-FA54-C761-761A-09446942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8BE2-D001-51D3-C95F-0CCFA99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0B37-9105-ADCE-6326-37DAC14E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720AF-6D09-E59A-78A6-81A8FE56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C44B-16D5-5A17-863F-B0F1D0C5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A6BDB-5EC1-FB3D-A545-69AB0F94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BE744-0E1B-8604-6F02-09F613D8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990A-0949-9014-850F-B949EED2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8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D12FE-8267-5616-C3C9-21D19C74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BF26F-C18D-7348-19D7-0C2A8773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8BA1-A852-180D-3574-473404803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1665F-807B-496D-BCAF-B9586BEE7B2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384D-33CA-BC15-622C-D70653119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7784-7155-10D4-F995-709CBAF90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D4B1-2CFF-4556-A45F-2069AD479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0D53-18D2-5424-F945-212A03306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320" y="530098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b="1" dirty="0" err="1">
                <a:solidFill>
                  <a:srgbClr val="7030A0"/>
                </a:solidFill>
                <a:latin typeface="Algerian" panose="04020705040A02060702" pitchFamily="82" charset="0"/>
              </a:rPr>
              <a:t>Olist</a:t>
            </a:r>
            <a:r>
              <a:rPr lang="en-IN" sz="5400" b="1" dirty="0">
                <a:solidFill>
                  <a:srgbClr val="7030A0"/>
                </a:solidFill>
                <a:latin typeface="Algerian" panose="04020705040A02060702" pitchFamily="82" charset="0"/>
              </a:rPr>
              <a:t> Store Analysis</a:t>
            </a:r>
            <a:br>
              <a:rPr lang="en-IN" b="1" dirty="0">
                <a:latin typeface="Algerian" panose="04020705040A02060702" pitchFamily="82" charset="0"/>
              </a:rPr>
            </a:b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BF22-E7B0-5B47-FD0A-1289EEC1D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125" y="3775489"/>
            <a:ext cx="6969760" cy="3241039"/>
          </a:xfrm>
        </p:spPr>
        <p:txBody>
          <a:bodyPr>
            <a:normAutofit/>
          </a:bodyPr>
          <a:lstStyle/>
          <a:p>
            <a:r>
              <a:rPr lang="en-IN" sz="2800" b="1" dirty="0"/>
              <a:t>Group-5 Members Name</a:t>
            </a:r>
          </a:p>
          <a:p>
            <a:pPr algn="just"/>
            <a:r>
              <a:rPr lang="en-IN" sz="2400" i="1" dirty="0">
                <a:effectLst/>
                <a:latin typeface="Calibri" panose="020F0502020204030204" pitchFamily="34" charset="0"/>
              </a:rPr>
              <a:t>Miss . </a:t>
            </a:r>
            <a:r>
              <a:rPr lang="en-IN" sz="2400" i="1" dirty="0" err="1">
                <a:effectLst/>
                <a:latin typeface="Calibri" panose="020F0502020204030204" pitchFamily="34" charset="0"/>
              </a:rPr>
              <a:t>Vrushali</a:t>
            </a:r>
            <a:r>
              <a:rPr lang="en-IN" sz="2400" i="1" dirty="0">
                <a:effectLst/>
                <a:latin typeface="Calibri" panose="020F0502020204030204" pitchFamily="34" charset="0"/>
              </a:rPr>
              <a:t> </a:t>
            </a:r>
            <a:r>
              <a:rPr lang="en-IN" sz="2400" i="1" dirty="0" err="1">
                <a:effectLst/>
                <a:latin typeface="Calibri" panose="020F0502020204030204" pitchFamily="34" charset="0"/>
              </a:rPr>
              <a:t>Dinkar</a:t>
            </a:r>
            <a:r>
              <a:rPr lang="en-IN" sz="2400" i="1" dirty="0">
                <a:effectLst/>
                <a:latin typeface="Calibri" panose="020F0502020204030204" pitchFamily="34" charset="0"/>
              </a:rPr>
              <a:t> Patil.</a:t>
            </a:r>
          </a:p>
          <a:p>
            <a:pPr algn="just"/>
            <a:r>
              <a:rPr lang="en-IN" sz="2400" i="1" dirty="0">
                <a:effectLst/>
                <a:latin typeface="Calibri" panose="020F0502020204030204" pitchFamily="34" charset="0"/>
              </a:rPr>
              <a:t>Mr. Junaid </a:t>
            </a:r>
            <a:r>
              <a:rPr lang="en-IN" sz="2400" i="1" dirty="0" err="1">
                <a:effectLst/>
                <a:latin typeface="Calibri" panose="020F0502020204030204" pitchFamily="34" charset="0"/>
              </a:rPr>
              <a:t>Risvan</a:t>
            </a:r>
            <a:r>
              <a:rPr lang="en-IN" sz="2400" i="1" dirty="0">
                <a:effectLst/>
                <a:latin typeface="Calibri" panose="020F0502020204030204" pitchFamily="34" charset="0"/>
              </a:rPr>
              <a:t> T</a:t>
            </a:r>
            <a:endParaRPr lang="en-IN" dirty="0"/>
          </a:p>
          <a:p>
            <a:pPr algn="just"/>
            <a:r>
              <a:rPr lang="en-IN" sz="2400" i="1" dirty="0" err="1">
                <a:effectLst/>
                <a:latin typeface="Calibri" panose="020F0502020204030204" pitchFamily="34" charset="0"/>
              </a:rPr>
              <a:t>Mrs.Pratik</a:t>
            </a:r>
            <a:r>
              <a:rPr lang="en-IN" sz="2400" i="1" dirty="0">
                <a:effectLst/>
                <a:latin typeface="Calibri" panose="020F0502020204030204" pitchFamily="34" charset="0"/>
              </a:rPr>
              <a:t> Prashant </a:t>
            </a:r>
            <a:r>
              <a:rPr lang="en-IN" sz="2400" i="1" dirty="0" err="1">
                <a:effectLst/>
                <a:latin typeface="Calibri" panose="020F0502020204030204" pitchFamily="34" charset="0"/>
              </a:rPr>
              <a:t>Raghatate</a:t>
            </a:r>
            <a:endParaRPr lang="en-IN" sz="2400" i="1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en-IN" sz="2400" i="1" dirty="0" err="1">
                <a:effectLst/>
                <a:latin typeface="Calibri" panose="020F0502020204030204" pitchFamily="34" charset="0"/>
              </a:rPr>
              <a:t>Mr.Akshay</a:t>
            </a:r>
            <a:r>
              <a:rPr lang="en-IN" sz="2400" i="1" dirty="0">
                <a:effectLst/>
                <a:latin typeface="Calibri" panose="020F0502020204030204" pitchFamily="34" charset="0"/>
              </a:rPr>
              <a:t> R. </a:t>
            </a:r>
            <a:r>
              <a:rPr lang="en-IN" sz="2400" i="1" dirty="0" err="1">
                <a:effectLst/>
                <a:latin typeface="Calibri" panose="020F0502020204030204" pitchFamily="34" charset="0"/>
              </a:rPr>
              <a:t>Rashinkar</a:t>
            </a:r>
            <a:endParaRPr lang="en-IN" sz="2400" i="1" dirty="0">
              <a:effectLst/>
              <a:latin typeface="Calibri" panose="020F0502020204030204" pitchFamily="34" charset="0"/>
            </a:endParaRPr>
          </a:p>
          <a:p>
            <a:pPr algn="just"/>
            <a:endParaRPr lang="en-IN" sz="2400" b="1" i="1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816C5-B47E-72BF-B201-FF0C099EE7D9}"/>
              </a:ext>
            </a:extLst>
          </p:cNvPr>
          <p:cNvSpPr txBox="1"/>
          <p:nvPr/>
        </p:nvSpPr>
        <p:spPr>
          <a:xfrm>
            <a:off x="1290320" y="2690317"/>
            <a:ext cx="88798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Project Mentor- Shubham </a:t>
            </a:r>
            <a:r>
              <a:rPr lang="en-IN" sz="2800" b="1" dirty="0" err="1"/>
              <a:t>Kabra</a:t>
            </a:r>
            <a:r>
              <a:rPr lang="en-IN" sz="2800" b="1" dirty="0"/>
              <a:t> sir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E92A24-3925-6448-0DE4-D8BC25C3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6560" cy="14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8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6C00-B1FE-8696-F94B-A502632D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-13271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990000"/>
                </a:solidFill>
                <a:latin typeface="Felix Titling" panose="04060505060202020A04" pitchFamily="82" charset="0"/>
              </a:rPr>
              <a:t>Analytics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BED54-EFCB-99BD-15E2-4795CCA2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23" y="4234180"/>
            <a:ext cx="3807384" cy="1983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5892C-1BD6-B640-483B-341431F4E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3" y="1517373"/>
            <a:ext cx="3685967" cy="2073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C7A32-5673-F137-B07C-956BE46BA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16" y="1517373"/>
            <a:ext cx="4251325" cy="2073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24B58-860B-FAC3-C769-5D5896B77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86" y="4489543"/>
            <a:ext cx="3807384" cy="16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0F94-C961-41CD-AE28-F9940A44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-29527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Bell MT" panose="02020503060305020303" pitchFamily="18" charset="0"/>
              </a:rPr>
              <a:t>Joins used in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1F59B-2435-725E-10EF-872B7545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0" y="806768"/>
            <a:ext cx="8992060" cy="5411152"/>
          </a:xfrm>
        </p:spPr>
      </p:pic>
    </p:spTree>
    <p:extLst>
      <p:ext uri="{BB962C8B-B14F-4D97-AF65-F5344CB8AC3E}">
        <p14:creationId xmlns:p14="http://schemas.microsoft.com/office/powerpoint/2010/main" val="35580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96DF-46A9-5E85-D4AE-CE3E2E48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325755"/>
            <a:ext cx="10515600" cy="134175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Analysis in Excel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12470-905B-642C-9DA7-DB64C6CC3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544"/>
            <a:ext cx="12192000" cy="6180456"/>
          </a:xfrm>
        </p:spPr>
      </p:pic>
    </p:spTree>
    <p:extLst>
      <p:ext uri="{BB962C8B-B14F-4D97-AF65-F5344CB8AC3E}">
        <p14:creationId xmlns:p14="http://schemas.microsoft.com/office/powerpoint/2010/main" val="200009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B88D-6925-5765-7ADC-3A7446A9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-26479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erlin Sans FB Demi" panose="020E0802020502020306" pitchFamily="34" charset="0"/>
              </a:rPr>
              <a:t>Analysis in 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13881-A1CE-751A-3563-7ED36AD24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8" y="636904"/>
            <a:ext cx="11790343" cy="6109336"/>
          </a:xfrm>
        </p:spPr>
      </p:pic>
    </p:spTree>
    <p:extLst>
      <p:ext uri="{BB962C8B-B14F-4D97-AF65-F5344CB8AC3E}">
        <p14:creationId xmlns:p14="http://schemas.microsoft.com/office/powerpoint/2010/main" val="21145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5855-6039-8EE8-EBB9-7B1E5B35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"/>
            <a:ext cx="10515600" cy="77216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Analysis in </a:t>
            </a:r>
            <a:r>
              <a:rPr lang="en-IN" b="1" dirty="0" err="1">
                <a:solidFill>
                  <a:srgbClr val="0070C0"/>
                </a:solidFill>
              </a:rPr>
              <a:t>PowerBi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24D9C-386A-8C46-9FFE-0F3A22D00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161"/>
            <a:ext cx="12192000" cy="6085838"/>
          </a:xfrm>
        </p:spPr>
      </p:pic>
    </p:spTree>
    <p:extLst>
      <p:ext uri="{BB962C8B-B14F-4D97-AF65-F5344CB8AC3E}">
        <p14:creationId xmlns:p14="http://schemas.microsoft.com/office/powerpoint/2010/main" val="367008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C36C-5E7D-D6D0-3D28-DBC9A91D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105"/>
            <a:ext cx="11496040" cy="2248535"/>
          </a:xfrm>
        </p:spPr>
        <p:txBody>
          <a:bodyPr>
            <a:normAutofit/>
          </a:bodyPr>
          <a:lstStyle/>
          <a:p>
            <a:pPr algn="ctr"/>
            <a:r>
              <a:rPr lang="en-IN" sz="13800" b="1" dirty="0">
                <a:solidFill>
                  <a:srgbClr val="FF9933"/>
                </a:solidFill>
                <a:latin typeface="Freestyle Script" panose="030804020302050B0404" pitchFamily="66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365D-C6C5-95E6-7EA7-13A2736C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37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Algerian</vt:lpstr>
      <vt:lpstr>Arial</vt:lpstr>
      <vt:lpstr>Arial Black</vt:lpstr>
      <vt:lpstr>Bell MT</vt:lpstr>
      <vt:lpstr>Berlin Sans FB Demi</vt:lpstr>
      <vt:lpstr>Calibri</vt:lpstr>
      <vt:lpstr>Calibri Light</vt:lpstr>
      <vt:lpstr>Felix Titling</vt:lpstr>
      <vt:lpstr>Freestyle Script</vt:lpstr>
      <vt:lpstr>Office Theme</vt:lpstr>
      <vt:lpstr>Olist Store Analysis </vt:lpstr>
      <vt:lpstr>Analytics Tools</vt:lpstr>
      <vt:lpstr>Joins used in Tools</vt:lpstr>
      <vt:lpstr>Analysis in Excel </vt:lpstr>
      <vt:lpstr>Analysis in Tableau</vt:lpstr>
      <vt:lpstr>Analysis in PowerBi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 </dc:title>
  <dc:creator>pratikraghatate1907@outlook.com</dc:creator>
  <cp:lastModifiedBy>pratikraghatate1907@outlook.com</cp:lastModifiedBy>
  <cp:revision>1</cp:revision>
  <dcterms:created xsi:type="dcterms:W3CDTF">2022-11-05T08:13:25Z</dcterms:created>
  <dcterms:modified xsi:type="dcterms:W3CDTF">2022-11-05T09:16:25Z</dcterms:modified>
</cp:coreProperties>
</file>