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32AAE-AC58-49F0-9EB3-F37AC0FB099F}" v="2" dt="2020-11-16T13:22:2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ramanian Palamarneri" userId="3ecb47853e04a6c5" providerId="LiveId" clId="{3DB32AAE-AC58-49F0-9EB3-F37AC0FB099F}"/>
    <pc:docChg chg="modSld">
      <pc:chgData name="Subramanian Palamarneri" userId="3ecb47853e04a6c5" providerId="LiveId" clId="{3DB32AAE-AC58-49F0-9EB3-F37AC0FB099F}" dt="2020-11-16T13:23:24.323" v="49" actId="1076"/>
      <pc:docMkLst>
        <pc:docMk/>
      </pc:docMkLst>
      <pc:sldChg chg="addSp delSp modSp mod">
        <pc:chgData name="Subramanian Palamarneri" userId="3ecb47853e04a6c5" providerId="LiveId" clId="{3DB32AAE-AC58-49F0-9EB3-F37AC0FB099F}" dt="2020-11-16T13:23:24.323" v="49" actId="1076"/>
        <pc:sldMkLst>
          <pc:docMk/>
          <pc:sldMk cId="1339764201" sldId="256"/>
        </pc:sldMkLst>
        <pc:spChg chg="add mod">
          <ac:chgData name="Subramanian Palamarneri" userId="3ecb47853e04a6c5" providerId="LiveId" clId="{3DB32AAE-AC58-49F0-9EB3-F37AC0FB099F}" dt="2020-11-16T13:21:54.068" v="9" actId="1076"/>
          <ac:spMkLst>
            <pc:docMk/>
            <pc:sldMk cId="1339764201" sldId="256"/>
            <ac:spMk id="8" creationId="{8E079872-25C8-4FFD-BA6B-CD60BF965A1B}"/>
          </ac:spMkLst>
        </pc:spChg>
        <pc:spChg chg="add del mod">
          <ac:chgData name="Subramanian Palamarneri" userId="3ecb47853e04a6c5" providerId="LiveId" clId="{3DB32AAE-AC58-49F0-9EB3-F37AC0FB099F}" dt="2020-11-16T13:22:21.232" v="12"/>
          <ac:spMkLst>
            <pc:docMk/>
            <pc:sldMk cId="1339764201" sldId="256"/>
            <ac:spMk id="9" creationId="{22828A2D-BFF6-449D-A34A-33C3CEBDF9A2}"/>
          </ac:spMkLst>
        </pc:spChg>
        <pc:spChg chg="add mod">
          <ac:chgData name="Subramanian Palamarneri" userId="3ecb47853e04a6c5" providerId="LiveId" clId="{3DB32AAE-AC58-49F0-9EB3-F37AC0FB099F}" dt="2020-11-16T13:23:24.323" v="49" actId="1076"/>
          <ac:spMkLst>
            <pc:docMk/>
            <pc:sldMk cId="1339764201" sldId="256"/>
            <ac:spMk id="10" creationId="{0EB3914C-9D55-47CC-96DC-CB7CBB0404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7453-6B8A-49D1-91D0-C6496AEE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F0621-B84C-454D-9ACA-02AC12FD2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A4CB-2A8D-4FC0-ABC0-A843BC78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53C6-8CE0-487B-805E-6F6227AF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55A45-EB88-4B7A-A676-955A14B8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0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BCC1-9DE4-4272-A137-7A3F43DD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771B-D041-48F4-ACC8-9E665D546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10B8-8C32-4B5B-8B9F-CB3A5151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C90C-FDEE-4B3D-A082-2E754446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637E6-DA2A-407D-8285-DB51DEE9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9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16132-40B1-49AF-999F-3451A1546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DB5CB-3A9B-4081-BE26-644902FA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F66E-2240-406E-9973-37B328BE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E778-649A-47B6-8958-14F17D3B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29D2-A503-4747-A678-933A2773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AA0C-C1C3-44AB-8572-1537F72B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249C-48C2-4A5F-8DB4-4C8603B6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D9C9-60F0-41FE-8D4D-6BFDDF8C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C38E-FDC2-4A5C-9733-F91AB703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96E5-6C26-4573-8AD3-2011672C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033C-8E62-4A08-8A02-940E9265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6FE7A-CA5D-47CB-AEA6-67D45B8D4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C60C-0E46-4315-B79B-D901449C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A523-7A09-467B-BDD9-98F8E5BB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23E7-570A-43B0-ADC4-CCB06F1D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8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3EA0-BC80-4AC4-A278-6806B9C4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585C-4FAC-4000-94A2-ED67E4CC5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8F1B0-0814-4CC1-92DC-A0C6DC00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1C9C7-4209-4A89-8885-50864620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C2419-0714-449B-B879-F7EA837E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C826-9FF0-4313-ADBF-38F34167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4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32D5-5C89-4A4C-8143-98672AEC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A850-917F-4433-AB40-E462F170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1E65E-A0DB-4049-9D17-0DAD22C74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92B72-B043-40AD-8308-D4EE3D1BC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7C25F-E8B1-4104-AB99-2E2BB3174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336D2-C5E1-4D16-8E51-E747575B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55F71-1D3D-41E1-880C-6F19E762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4DB03-9039-480F-9499-F9C1C68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F2D6-B670-4241-81AA-048D06E1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6CB74-FD6B-4460-9A0A-4AF55CB6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B4F1D-A2D7-404F-A184-00C1C277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EE13-7817-4734-9842-E39472EA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6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06546-4FE7-4422-94E9-8D6C63D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29686-DDA9-4B3B-9FB3-049949C9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3CB6D-462C-40F8-A0AB-6C60293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6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2D11-7F49-423E-A747-6C6FC5D6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599C-B196-41BD-A868-0CAD1A25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E483-E511-46FC-B861-78F57258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DA1E-7384-4A7D-A1A5-975AF825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8C80B-5660-447A-8600-03E9A72D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C65D3-B148-4CCC-94A0-8CEB4373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396-1443-4396-8D4F-1BC0CD2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F77E9-A498-4547-B792-EF6D45C9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50A75-4AAC-4522-BD7F-038932AB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EC148-3DDE-4CE1-B3F7-954100B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40EC7-D004-407D-B857-319000FA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DA07A-40AC-40A3-8A5D-1B1803F9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5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2BE7E-D4C8-4EF6-B323-C3D3825F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D00B-C4D7-4FFC-AEDB-7D14998F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51BE-BF04-43C6-A5E1-891C35D5F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4065E-1D76-429B-B536-FE0DC86DFF44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B3C4-B541-4D71-B483-513E3FBC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03CF-E8DC-42F6-B3C8-18257534C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7DF2-441F-4FF5-BE63-0F79A976E8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42D20-6517-4F0B-8E27-F70CA933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48" y="1077685"/>
            <a:ext cx="6113225" cy="4739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059452-79FC-4FC5-A989-D8FF72DCDB61}"/>
              </a:ext>
            </a:extLst>
          </p:cNvPr>
          <p:cNvSpPr/>
          <p:nvPr/>
        </p:nvSpPr>
        <p:spPr>
          <a:xfrm>
            <a:off x="821094" y="606490"/>
            <a:ext cx="10599575" cy="5682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79872-25C8-4FFD-BA6B-CD60BF965A1B}"/>
              </a:ext>
            </a:extLst>
          </p:cNvPr>
          <p:cNvSpPr txBox="1"/>
          <p:nvPr/>
        </p:nvSpPr>
        <p:spPr>
          <a:xfrm>
            <a:off x="916468" y="965718"/>
            <a:ext cx="3954111" cy="351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Orange consists of a canvas interface onto which the user places widgets and create a data analysis workflow.</a:t>
            </a:r>
          </a:p>
          <a:p>
            <a:pPr algn="just"/>
            <a:endParaRPr lang="en-IN" sz="2000" b="1" dirty="0">
              <a:solidFill>
                <a:schemeClr val="accent1"/>
              </a:solidFill>
            </a:endParaRPr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Canvas: Graphical front-end for data analysis</a:t>
            </a:r>
          </a:p>
          <a:p>
            <a:pPr algn="just"/>
            <a:endParaRPr lang="en-IN" sz="2000" b="1" dirty="0">
              <a:solidFill>
                <a:schemeClr val="accent1"/>
              </a:solidFill>
            </a:endParaRPr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Widgets: Components in Orange Canvas, a visual programming environment of Orange.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3914C-9D55-47CC-96DC-CB7CBB040460}"/>
              </a:ext>
            </a:extLst>
          </p:cNvPr>
          <p:cNvSpPr txBox="1"/>
          <p:nvPr/>
        </p:nvSpPr>
        <p:spPr>
          <a:xfrm>
            <a:off x="7315203" y="671032"/>
            <a:ext cx="217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Orange screen shot</a:t>
            </a:r>
          </a:p>
        </p:txBody>
      </p:sp>
    </p:spTree>
    <p:extLst>
      <p:ext uri="{BB962C8B-B14F-4D97-AF65-F5344CB8AC3E}">
        <p14:creationId xmlns:p14="http://schemas.microsoft.com/office/powerpoint/2010/main" val="133976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 Palamarneri</dc:creator>
  <cp:lastModifiedBy>Subramanian Palamarneri</cp:lastModifiedBy>
  <cp:revision>2</cp:revision>
  <dcterms:created xsi:type="dcterms:W3CDTF">2020-11-16T13:04:24Z</dcterms:created>
  <dcterms:modified xsi:type="dcterms:W3CDTF">2020-11-16T13:23:40Z</dcterms:modified>
</cp:coreProperties>
</file>