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8b2981402_0_134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8b2981402_0_1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866d4fec0_0_4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4866d4fec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866d4fec0_0_5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4866d4fec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87d1fb167_11_4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487d1fb167_1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866d4fec0_0_6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4866d4fec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87d1fb167_11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487d1fb167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87d1fb167_11_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487d1fb167_1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87d1fb167_11_1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487d1fb167_1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87d1fb167_11_3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487d1fb167_1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3f12d986a_0_2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3f12d986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87d1fb167_11_3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87d1fb167_1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866d4fec0_0_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866d4fec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866d4fec0_0_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4866d4fec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866d4fec0_0_1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866d4fec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866d4fec0_0_2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866d4fec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87d1fb167_11_4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487d1fb167_1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866d4fec0_0_3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4866d4fec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pvs-hd-tea/LapsPython" TargetMode="External"/><Relationship Id="rId4" Type="http://schemas.openxmlformats.org/officeDocument/2006/relationships/hyperlink" Target="https://github.com/pvs-hd-tea/LapsPython" TargetMode="External"/><Relationship Id="rId5" Type="http://schemas.openxmlformats.org/officeDocument/2006/relationships/hyperlink" Target="https://pvs-hd-tea.github.io/LapsPython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LapsPython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50"/>
            <a:ext cx="8123100" cy="15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 LAPS to synthesize Python/R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Christopher Brückner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29</a:t>
            </a:r>
            <a:r>
              <a:rPr lang="en" sz="1000"/>
              <a:t>.08.2022</a:t>
            </a:r>
            <a:endParaRPr sz="1000"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Code Reformatting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Primitive implemented by LAPS: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_rsplit(s1) : return lambda s2: __regex_split(s1, s2)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🡻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Primitive used by LapsPython: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_rsplit(s1, s2):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__regex_split(s1, s2)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Program Tree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698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Task:</a:t>
            </a:r>
            <a:r>
              <a:rPr lang="en">
                <a:solidFill>
                  <a:schemeClr val="dk1"/>
                </a:solidFill>
              </a:rPr>
              <a:t> if there is any letter, add v after that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Program: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(λ (f8 $0 (λ (_rconcat $0 _v))))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Translation: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f8(lambda lx: lx + 'v', arg1)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1442" y="462648"/>
            <a:ext cx="2760856" cy="42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 &amp; Statistics</a:t>
            </a:r>
            <a:endParaRPr/>
          </a:p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Continuous Integration Pipeline: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Unit Tests (pytest + pytest-cov)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Static Typechecks (mypy)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Linting (Flake8)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Flake8 is used with extensions to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</a:t>
            </a:r>
            <a:r>
              <a:rPr lang="en">
                <a:solidFill>
                  <a:schemeClr val="dk1"/>
                </a:solidFill>
              </a:rPr>
              <a:t>nforce stricter conventions in compliance with modern Python and Clean Code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simplify complex code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revent bugs and security issues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PEP-8 score according to Flake8: 100%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6" name="Google Shape;14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Statistics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Lines of Code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Main Code: 775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Test Code: 430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Ratio: 1.8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Test Coverage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Test Cases: 50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94% coverage total, ranging from 88% to 100% per module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Out of 666 statements, 43 are missed (many unreachable)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Exception handling for fixed bugs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Handling of special cases not present in current dataset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Process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Scrum: Sprints were very helpful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Helps with project planning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Regular insights into what is achievable and what isn’t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 general, I learned a lot about working with GitHub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Team Work: Unfortunately zero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Biggest Issue: Original project plan was designed for 2 people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Some interesting ideas had to be scrapped, e.g., more domains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Lack of different perspectives on problems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Huge workload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Difficulties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LAPS is really difficult to get running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LapsPython will work anyway by using LAPS checkpoints ☺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It can still be injected into the LAPS code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Different approaches for similar problems required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Python primitives can be read from memory 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inspect</a:t>
            </a:r>
            <a:r>
              <a:rPr lang="en">
                <a:solidFill>
                  <a:schemeClr val="dk1"/>
                </a:solidFill>
              </a:rPr>
              <a:t> module)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 primitives need to be manually parsed from the source file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Translation difficult and hard to debug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Program trees are not always simple to traverse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Lots of special cases to handle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LAPS does not give you insights into intermediate results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Translation module was rewritten twice and is still flawed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7" name="Google Shape;16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1-Click-Demo</a:t>
            </a:r>
            <a:endParaRPr/>
          </a:p>
        </p:txBody>
      </p:sp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Links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Git Repository:</a:t>
            </a:r>
            <a:br>
              <a:rPr lang="en">
                <a:solidFill>
                  <a:schemeClr val="dk1"/>
                </a:solidFill>
              </a:rPr>
            </a:br>
            <a:r>
              <a:rPr lang="en" u="sng">
                <a:solidFill>
                  <a:schemeClr val="hlink"/>
                </a:solidFill>
                <a:hlinkClick r:id="rId3"/>
              </a:rPr>
              <a:t>h</a:t>
            </a:r>
            <a:r>
              <a:rPr lang="en" u="sng">
                <a:solidFill>
                  <a:schemeClr val="hlink"/>
                </a:solidFill>
                <a:hlinkClick r:id="rId4"/>
              </a:rPr>
              <a:t>ttps://github.com/pvs-hd-tea/LapsPython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Documentation:</a:t>
            </a:r>
            <a:br>
              <a:rPr lang="en">
                <a:solidFill>
                  <a:schemeClr val="dk1"/>
                </a:solidFill>
              </a:rPr>
            </a:br>
            <a:r>
              <a:rPr lang="en" u="sng">
                <a:solidFill>
                  <a:schemeClr val="hlink"/>
                </a:solidFill>
                <a:hlinkClick r:id="rId5"/>
              </a:rPr>
              <a:t>https://pvs-hd-tea.github.io/LapsPython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Including developer guide, API reference, accounting, metrics, presentations.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&amp; Results</a:t>
            </a:r>
            <a:endParaRPr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Create a rule-based translator from λ-calculus to Python or 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Target useful domains, e.g., data processing, string processing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Maybe address different target languages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7841"/>
            <a:ext cx="8520600" cy="1612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Goals: What did I achieve?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Translator: Working, but sometimes small bugs in translations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Example: Slide 6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Target Domain: re2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Pre-implemented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Combines string processing (regex) and list processing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Target Languages: Python, 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Python is obligatory for LAPS to work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Extended by manually translating the Python primitives to 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Small checkpoint: 3 iterations of LAPS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75 synthesized programs in 18 tasks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100% bug-free translated by LapsPython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Large checkpoint: Provided by the authors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1646 synthesized programs in 346 tasks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27 tasks (8%) solved with bug-free translations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Bugs typically easy to detect and fix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Usually calls to invented primitives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Example: Next slide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Flawed Translation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Task:</a:t>
            </a:r>
            <a:r>
              <a:rPr lang="en">
                <a:solidFill>
                  <a:schemeClr val="dk1"/>
                </a:solidFill>
              </a:rPr>
              <a:t> if there is any letter, add v after that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Program: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(λ (f8 $0 (λ (_rconcat $0 _v))))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Translation: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b="1"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Fix: 	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f8(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lambda lx: lx + 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'v'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arg1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311700" y="2571750"/>
            <a:ext cx="8160900" cy="16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def f8(arg1, arg2):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rsplit_1 = __regex_split('.', arg2)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map_1 = list(map(arg1, rsplit_1))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return "".join(map_1)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def re2_train_41_if_there_is_any_letter_add_v_after_that(arg1):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rconcat_1 = arg1 + 'v’</a:t>
            </a:r>
            <a:endParaRPr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return f8(</a:t>
            </a:r>
            <a:r>
              <a:rPr lang="en">
                <a:highlight>
                  <a:schemeClr val="accent5"/>
                </a:highlight>
                <a:latin typeface="Courier New"/>
                <a:ea typeface="Courier New"/>
                <a:cs typeface="Courier New"/>
                <a:sym typeface="Courier New"/>
              </a:rPr>
              <a:t>f8_0, arg1, lambda lx: lx + 'v'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LapsPython Pipeline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GrammarParser: Read Python/R implementations, parse arguments, reformat code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ProgramExtractor: Read tasks descriptions, programs, input/output examples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Translator: Traverse program tree, substitute primitives with Python/R code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00" y="1017713"/>
            <a:ext cx="734377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