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5" r:id="rId1"/>
    <p:sldMasterId id="2147484622" r:id="rId2"/>
    <p:sldMasterId id="2147484634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64" r:id="rId6"/>
    <p:sldId id="259" r:id="rId7"/>
    <p:sldId id="260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86111" autoAdjust="0"/>
  </p:normalViewPr>
  <p:slideViewPr>
    <p:cSldViewPr snapToGrid="0">
      <p:cViewPr varScale="1">
        <p:scale>
          <a:sx n="70" d="100"/>
          <a:sy n="70" d="100"/>
        </p:scale>
        <p:origin x="48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63EEF-7C9A-447A-886F-80C5806A3B65}" type="doc">
      <dgm:prSet loTypeId="urn:microsoft.com/office/officeart/2005/8/layout/vList5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8DB921CF-478A-401B-985C-72A65FB21143}">
      <dgm:prSet/>
      <dgm:spPr/>
      <dgm:t>
        <a:bodyPr/>
        <a:lstStyle/>
        <a:p>
          <a:pPr rtl="0"/>
          <a:r>
            <a:rPr lang="en-US" dirty="0" smtClean="0"/>
            <a:t>&lt;title&gt;</a:t>
          </a:r>
          <a:endParaRPr lang="en-US" dirty="0"/>
        </a:p>
      </dgm:t>
    </dgm:pt>
    <dgm:pt modelId="{8B659BF8-9E77-4362-BBBF-E3F166D189EF}" type="parTrans" cxnId="{FD8F907D-57A6-4EB1-A6CE-4931736130FD}">
      <dgm:prSet/>
      <dgm:spPr/>
      <dgm:t>
        <a:bodyPr/>
        <a:lstStyle/>
        <a:p>
          <a:endParaRPr lang="en-US"/>
        </a:p>
      </dgm:t>
    </dgm:pt>
    <dgm:pt modelId="{D741B16C-8C7F-432C-A375-D60763C23714}" type="sibTrans" cxnId="{FD8F907D-57A6-4EB1-A6CE-4931736130FD}">
      <dgm:prSet/>
      <dgm:spPr/>
      <dgm:t>
        <a:bodyPr/>
        <a:lstStyle/>
        <a:p>
          <a:endParaRPr lang="en-US"/>
        </a:p>
      </dgm:t>
    </dgm:pt>
    <dgm:pt modelId="{931132B9-37A1-41D0-833D-BAA7F75512FD}">
      <dgm:prSet/>
      <dgm:spPr/>
      <dgm:t>
        <a:bodyPr/>
        <a:lstStyle/>
        <a:p>
          <a:pPr rtl="0"/>
          <a:r>
            <a:rPr lang="en-US" smtClean="0"/>
            <a:t>Title of the document</a:t>
          </a:r>
          <a:endParaRPr lang="en-US"/>
        </a:p>
      </dgm:t>
    </dgm:pt>
    <dgm:pt modelId="{B220846B-1C5F-4F1B-B0E4-58DFCA886F13}" type="parTrans" cxnId="{52912CBA-4EEC-489D-8337-0CD870D2339A}">
      <dgm:prSet/>
      <dgm:spPr/>
      <dgm:t>
        <a:bodyPr/>
        <a:lstStyle/>
        <a:p>
          <a:endParaRPr lang="en-US"/>
        </a:p>
      </dgm:t>
    </dgm:pt>
    <dgm:pt modelId="{52BD3E08-9EF8-466A-BB93-41094D76BDC1}" type="sibTrans" cxnId="{52912CBA-4EEC-489D-8337-0CD870D2339A}">
      <dgm:prSet/>
      <dgm:spPr/>
      <dgm:t>
        <a:bodyPr/>
        <a:lstStyle/>
        <a:p>
          <a:endParaRPr lang="en-US"/>
        </a:p>
      </dgm:t>
    </dgm:pt>
    <dgm:pt modelId="{7F02DA4E-64F6-4966-AD9C-E106B38C7C7F}">
      <dgm:prSet/>
      <dgm:spPr/>
      <dgm:t>
        <a:bodyPr/>
        <a:lstStyle/>
        <a:p>
          <a:pPr rtl="0"/>
          <a:r>
            <a:rPr lang="en-US" dirty="0" smtClean="0"/>
            <a:t>&lt;meta&gt;</a:t>
          </a:r>
          <a:endParaRPr lang="en-US" dirty="0"/>
        </a:p>
      </dgm:t>
    </dgm:pt>
    <dgm:pt modelId="{4848CFE2-5FE2-4A48-9229-833849B5C6AE}" type="parTrans" cxnId="{35C6B999-CE15-4839-B33A-CFD25F7DB591}">
      <dgm:prSet/>
      <dgm:spPr/>
      <dgm:t>
        <a:bodyPr/>
        <a:lstStyle/>
        <a:p>
          <a:endParaRPr lang="en-US"/>
        </a:p>
      </dgm:t>
    </dgm:pt>
    <dgm:pt modelId="{FD100E79-BA0B-4F9D-AFFA-19B0B2C273DE}" type="sibTrans" cxnId="{35C6B999-CE15-4839-B33A-CFD25F7DB591}">
      <dgm:prSet/>
      <dgm:spPr/>
      <dgm:t>
        <a:bodyPr/>
        <a:lstStyle/>
        <a:p>
          <a:endParaRPr lang="en-US"/>
        </a:p>
      </dgm:t>
    </dgm:pt>
    <dgm:pt modelId="{9B2CEAC1-83FB-4C77-A277-E7C47717A324}">
      <dgm:prSet/>
      <dgm:spPr/>
      <dgm:t>
        <a:bodyPr/>
        <a:lstStyle/>
        <a:p>
          <a:pPr rtl="0"/>
          <a:r>
            <a:rPr lang="en-US" smtClean="0"/>
            <a:t>Includes metadata of the application such as keywords, description etc..</a:t>
          </a:r>
          <a:endParaRPr lang="en-US"/>
        </a:p>
      </dgm:t>
    </dgm:pt>
    <dgm:pt modelId="{F720FA7F-01B3-4308-9432-E77A3130DBE5}" type="parTrans" cxnId="{C9F8BF0F-BC89-4D1C-8CA0-BA3A489DA416}">
      <dgm:prSet/>
      <dgm:spPr/>
      <dgm:t>
        <a:bodyPr/>
        <a:lstStyle/>
        <a:p>
          <a:endParaRPr lang="en-US"/>
        </a:p>
      </dgm:t>
    </dgm:pt>
    <dgm:pt modelId="{B54C3430-AC14-4CF2-B02B-B276247727A0}" type="sibTrans" cxnId="{C9F8BF0F-BC89-4D1C-8CA0-BA3A489DA416}">
      <dgm:prSet/>
      <dgm:spPr/>
      <dgm:t>
        <a:bodyPr/>
        <a:lstStyle/>
        <a:p>
          <a:endParaRPr lang="en-US"/>
        </a:p>
      </dgm:t>
    </dgm:pt>
    <dgm:pt modelId="{B0F0F946-9C49-40DC-8F0E-42EDBC88B713}">
      <dgm:prSet/>
      <dgm:spPr/>
      <dgm:t>
        <a:bodyPr/>
        <a:lstStyle/>
        <a:p>
          <a:pPr rtl="0"/>
          <a:r>
            <a:rPr lang="en-US" smtClean="0"/>
            <a:t>&lt;script&gt;</a:t>
          </a:r>
          <a:endParaRPr lang="en-US"/>
        </a:p>
      </dgm:t>
    </dgm:pt>
    <dgm:pt modelId="{CF40FCA7-44D4-419E-9297-E7194EB9B2CA}" type="parTrans" cxnId="{8EEFA82B-3124-43F6-AC52-4BBB4E0EFDB1}">
      <dgm:prSet/>
      <dgm:spPr/>
      <dgm:t>
        <a:bodyPr/>
        <a:lstStyle/>
        <a:p>
          <a:endParaRPr lang="en-US"/>
        </a:p>
      </dgm:t>
    </dgm:pt>
    <dgm:pt modelId="{6F41B615-DCBE-4C96-8E05-93F381013A37}" type="sibTrans" cxnId="{8EEFA82B-3124-43F6-AC52-4BBB4E0EFDB1}">
      <dgm:prSet/>
      <dgm:spPr/>
      <dgm:t>
        <a:bodyPr/>
        <a:lstStyle/>
        <a:p>
          <a:endParaRPr lang="en-US"/>
        </a:p>
      </dgm:t>
    </dgm:pt>
    <dgm:pt modelId="{C466DE7F-E994-40E5-8368-A388406893CA}">
      <dgm:prSet/>
      <dgm:spPr/>
      <dgm:t>
        <a:bodyPr/>
        <a:lstStyle/>
        <a:p>
          <a:pPr rtl="0"/>
          <a:r>
            <a:rPr lang="en-US" smtClean="0"/>
            <a:t>Includes script</a:t>
          </a:r>
          <a:endParaRPr lang="en-US"/>
        </a:p>
      </dgm:t>
    </dgm:pt>
    <dgm:pt modelId="{2B61938C-476E-42AD-9C46-9F5755B47C67}" type="parTrans" cxnId="{BD085037-5889-44B9-8578-C6B71A1ECF71}">
      <dgm:prSet/>
      <dgm:spPr/>
      <dgm:t>
        <a:bodyPr/>
        <a:lstStyle/>
        <a:p>
          <a:endParaRPr lang="en-US"/>
        </a:p>
      </dgm:t>
    </dgm:pt>
    <dgm:pt modelId="{4C6E5873-E5A5-4411-884E-CA428DEC517C}" type="sibTrans" cxnId="{BD085037-5889-44B9-8578-C6B71A1ECF71}">
      <dgm:prSet/>
      <dgm:spPr/>
      <dgm:t>
        <a:bodyPr/>
        <a:lstStyle/>
        <a:p>
          <a:endParaRPr lang="en-US"/>
        </a:p>
      </dgm:t>
    </dgm:pt>
    <dgm:pt modelId="{B84AB95A-AAE3-4809-A392-1A03C8EA6D3A}">
      <dgm:prSet/>
      <dgm:spPr/>
      <dgm:t>
        <a:bodyPr/>
        <a:lstStyle/>
        <a:p>
          <a:pPr rtl="0"/>
          <a:r>
            <a:rPr lang="en-US" smtClean="0"/>
            <a:t>&lt;style&gt;</a:t>
          </a:r>
          <a:endParaRPr lang="en-US"/>
        </a:p>
      </dgm:t>
    </dgm:pt>
    <dgm:pt modelId="{790829B6-5AD7-4EBD-8A51-627931B67171}" type="parTrans" cxnId="{E7265B4B-7F15-4A9B-9095-DADC330198A8}">
      <dgm:prSet/>
      <dgm:spPr/>
      <dgm:t>
        <a:bodyPr/>
        <a:lstStyle/>
        <a:p>
          <a:endParaRPr lang="en-US"/>
        </a:p>
      </dgm:t>
    </dgm:pt>
    <dgm:pt modelId="{48AD598D-3EBD-4605-BF0C-7AC9354B5FA2}" type="sibTrans" cxnId="{E7265B4B-7F15-4A9B-9095-DADC330198A8}">
      <dgm:prSet/>
      <dgm:spPr/>
      <dgm:t>
        <a:bodyPr/>
        <a:lstStyle/>
        <a:p>
          <a:endParaRPr lang="en-US"/>
        </a:p>
      </dgm:t>
    </dgm:pt>
    <dgm:pt modelId="{53BBC01A-BF64-45D0-86C7-5E106EB6EA14}">
      <dgm:prSet/>
      <dgm:spPr/>
      <dgm:t>
        <a:bodyPr/>
        <a:lstStyle/>
        <a:p>
          <a:pPr rtl="0"/>
          <a:r>
            <a:rPr lang="en-US" smtClean="0"/>
            <a:t>Define styles for body elements </a:t>
          </a:r>
          <a:endParaRPr lang="en-US"/>
        </a:p>
      </dgm:t>
    </dgm:pt>
    <dgm:pt modelId="{F0F64876-57AC-40CB-A5E0-971E66CBF48F}" type="parTrans" cxnId="{5BB0BFB4-1F2A-4397-AB9C-562B48A461F3}">
      <dgm:prSet/>
      <dgm:spPr/>
      <dgm:t>
        <a:bodyPr/>
        <a:lstStyle/>
        <a:p>
          <a:endParaRPr lang="en-US"/>
        </a:p>
      </dgm:t>
    </dgm:pt>
    <dgm:pt modelId="{297844AE-F7F8-4464-9548-94B426DFB6CD}" type="sibTrans" cxnId="{5BB0BFB4-1F2A-4397-AB9C-562B48A461F3}">
      <dgm:prSet/>
      <dgm:spPr/>
      <dgm:t>
        <a:bodyPr/>
        <a:lstStyle/>
        <a:p>
          <a:endParaRPr lang="en-US"/>
        </a:p>
      </dgm:t>
    </dgm:pt>
    <dgm:pt modelId="{77092F1E-1B91-44BF-A907-226C60DD7D50}">
      <dgm:prSet/>
      <dgm:spPr/>
      <dgm:t>
        <a:bodyPr/>
        <a:lstStyle/>
        <a:p>
          <a:pPr rtl="0"/>
          <a:r>
            <a:rPr lang="en-US" smtClean="0"/>
            <a:t>&lt;link&gt;</a:t>
          </a:r>
          <a:endParaRPr lang="en-US"/>
        </a:p>
      </dgm:t>
    </dgm:pt>
    <dgm:pt modelId="{78879F98-6F1E-47EA-B424-2852488189DB}" type="parTrans" cxnId="{230BB655-4801-47E5-B96C-05D523AF9E3A}">
      <dgm:prSet/>
      <dgm:spPr/>
      <dgm:t>
        <a:bodyPr/>
        <a:lstStyle/>
        <a:p>
          <a:endParaRPr lang="en-US"/>
        </a:p>
      </dgm:t>
    </dgm:pt>
    <dgm:pt modelId="{9C10C77A-9103-42E3-B4B0-5A2BE69A469D}" type="sibTrans" cxnId="{230BB655-4801-47E5-B96C-05D523AF9E3A}">
      <dgm:prSet/>
      <dgm:spPr/>
      <dgm:t>
        <a:bodyPr/>
        <a:lstStyle/>
        <a:p>
          <a:endParaRPr lang="en-US"/>
        </a:p>
      </dgm:t>
    </dgm:pt>
    <dgm:pt modelId="{75126A80-E2FF-45AE-ADB1-25DD7D497DDB}">
      <dgm:prSet/>
      <dgm:spPr/>
      <dgm:t>
        <a:bodyPr/>
        <a:lstStyle/>
        <a:p>
          <a:pPr rtl="0"/>
          <a:r>
            <a:rPr lang="en-US" smtClean="0"/>
            <a:t>Directive indicating related documents </a:t>
          </a:r>
          <a:endParaRPr lang="en-US"/>
        </a:p>
      </dgm:t>
    </dgm:pt>
    <dgm:pt modelId="{C0ED229A-2B28-4A01-9097-EFDDCFDA9397}" type="parTrans" cxnId="{9CDBFDEA-DBDF-4532-A87D-C3942B74B3BE}">
      <dgm:prSet/>
      <dgm:spPr/>
      <dgm:t>
        <a:bodyPr/>
        <a:lstStyle/>
        <a:p>
          <a:endParaRPr lang="en-US"/>
        </a:p>
      </dgm:t>
    </dgm:pt>
    <dgm:pt modelId="{C5895E02-6333-44B4-B763-6C8357CC8553}" type="sibTrans" cxnId="{9CDBFDEA-DBDF-4532-A87D-C3942B74B3BE}">
      <dgm:prSet/>
      <dgm:spPr/>
      <dgm:t>
        <a:bodyPr/>
        <a:lstStyle/>
        <a:p>
          <a:endParaRPr lang="en-US"/>
        </a:p>
      </dgm:t>
    </dgm:pt>
    <dgm:pt modelId="{64814A89-1EFF-40C1-8E4A-784367FE8BE5}">
      <dgm:prSet/>
      <dgm:spPr/>
      <dgm:t>
        <a:bodyPr/>
        <a:lstStyle/>
        <a:p>
          <a:pPr rtl="0"/>
          <a:r>
            <a:rPr lang="en-US" smtClean="0"/>
            <a:t>&lt;base&gt;</a:t>
          </a:r>
          <a:endParaRPr lang="en-US"/>
        </a:p>
      </dgm:t>
    </dgm:pt>
    <dgm:pt modelId="{33F05A5A-B1C2-4529-8ECB-7E57D41E5B7D}" type="parTrans" cxnId="{4DF07EEE-9EC1-4E82-88B8-D48D0DDE0FDD}">
      <dgm:prSet/>
      <dgm:spPr/>
      <dgm:t>
        <a:bodyPr/>
        <a:lstStyle/>
        <a:p>
          <a:endParaRPr lang="en-US"/>
        </a:p>
      </dgm:t>
    </dgm:pt>
    <dgm:pt modelId="{5BC4CB3F-8794-40BD-9943-561150CE66BB}" type="sibTrans" cxnId="{4DF07EEE-9EC1-4E82-88B8-D48D0DDE0FDD}">
      <dgm:prSet/>
      <dgm:spPr/>
      <dgm:t>
        <a:bodyPr/>
        <a:lstStyle/>
        <a:p>
          <a:endParaRPr lang="en-US"/>
        </a:p>
      </dgm:t>
    </dgm:pt>
    <dgm:pt modelId="{FE0AFA6C-2D32-4776-844D-0C35DF29541D}">
      <dgm:prSet/>
      <dgm:spPr/>
      <dgm:t>
        <a:bodyPr/>
        <a:lstStyle/>
        <a:p>
          <a:pPr rtl="0"/>
          <a:r>
            <a:rPr lang="en-US" smtClean="0"/>
            <a:t>Define base address for all relative links on the page</a:t>
          </a:r>
          <a:endParaRPr lang="en-US"/>
        </a:p>
      </dgm:t>
    </dgm:pt>
    <dgm:pt modelId="{076605F0-E0A3-47A1-9652-DED9AE55B8CC}" type="parTrans" cxnId="{E1AD2A59-3D9C-489F-8286-588F184E1450}">
      <dgm:prSet/>
      <dgm:spPr/>
      <dgm:t>
        <a:bodyPr/>
        <a:lstStyle/>
        <a:p>
          <a:endParaRPr lang="en-US"/>
        </a:p>
      </dgm:t>
    </dgm:pt>
    <dgm:pt modelId="{4462EC7A-B0D5-4344-A3ED-8FDC1187C614}" type="sibTrans" cxnId="{E1AD2A59-3D9C-489F-8286-588F184E1450}">
      <dgm:prSet/>
      <dgm:spPr/>
      <dgm:t>
        <a:bodyPr/>
        <a:lstStyle/>
        <a:p>
          <a:endParaRPr lang="en-US"/>
        </a:p>
      </dgm:t>
    </dgm:pt>
    <dgm:pt modelId="{4D4F38EA-C43B-40C7-9DB6-035A72388EEB}" type="pres">
      <dgm:prSet presAssocID="{0D263EEF-7C9A-447A-886F-80C5806A3B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C9EFC-F1E9-46B8-A977-51BCC208239E}" type="pres">
      <dgm:prSet presAssocID="{8DB921CF-478A-401B-985C-72A65FB21143}" presName="linNode" presStyleCnt="0"/>
      <dgm:spPr/>
    </dgm:pt>
    <dgm:pt modelId="{4EA00160-69CF-4DB7-B427-37F54215ECFF}" type="pres">
      <dgm:prSet presAssocID="{8DB921CF-478A-401B-985C-72A65FB21143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9B877-1FE5-48EC-8005-00AD4C9AE06D}" type="pres">
      <dgm:prSet presAssocID="{8DB921CF-478A-401B-985C-72A65FB2114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4E37-589D-4CCF-9BE7-83AFD2FBD81F}" type="pres">
      <dgm:prSet presAssocID="{D741B16C-8C7F-432C-A375-D60763C23714}" presName="sp" presStyleCnt="0"/>
      <dgm:spPr/>
    </dgm:pt>
    <dgm:pt modelId="{7A71299E-A552-47D6-8BFC-2A659B652EC2}" type="pres">
      <dgm:prSet presAssocID="{7F02DA4E-64F6-4966-AD9C-E106B38C7C7F}" presName="linNode" presStyleCnt="0"/>
      <dgm:spPr/>
    </dgm:pt>
    <dgm:pt modelId="{9125247C-F315-4684-9B1C-5BBD2C4AE6A7}" type="pres">
      <dgm:prSet presAssocID="{7F02DA4E-64F6-4966-AD9C-E106B38C7C7F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7BB06-89A3-4767-A2AB-5426BC9A9DC5}" type="pres">
      <dgm:prSet presAssocID="{7F02DA4E-64F6-4966-AD9C-E106B38C7C7F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C6A26-BD27-4542-8BE5-A20EF7450395}" type="pres">
      <dgm:prSet presAssocID="{FD100E79-BA0B-4F9D-AFFA-19B0B2C273DE}" presName="sp" presStyleCnt="0"/>
      <dgm:spPr/>
    </dgm:pt>
    <dgm:pt modelId="{C19DFD2A-5E53-44DD-A2CF-8324E53B88D9}" type="pres">
      <dgm:prSet presAssocID="{B0F0F946-9C49-40DC-8F0E-42EDBC88B713}" presName="linNode" presStyleCnt="0"/>
      <dgm:spPr/>
    </dgm:pt>
    <dgm:pt modelId="{2C829210-798A-4187-86A4-1395E9E526ED}" type="pres">
      <dgm:prSet presAssocID="{B0F0F946-9C49-40DC-8F0E-42EDBC88B71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77B3F-3CC3-4B83-9A89-4D6311880D20}" type="pres">
      <dgm:prSet presAssocID="{B0F0F946-9C49-40DC-8F0E-42EDBC88B71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D28F0-6817-4C77-A12A-138FC54C2406}" type="pres">
      <dgm:prSet presAssocID="{6F41B615-DCBE-4C96-8E05-93F381013A37}" presName="sp" presStyleCnt="0"/>
      <dgm:spPr/>
    </dgm:pt>
    <dgm:pt modelId="{1F8CF2C7-D51E-489B-A7FC-AB2A6A7DCA21}" type="pres">
      <dgm:prSet presAssocID="{B84AB95A-AAE3-4809-A392-1A03C8EA6D3A}" presName="linNode" presStyleCnt="0"/>
      <dgm:spPr/>
    </dgm:pt>
    <dgm:pt modelId="{C30486F7-5EA9-48C9-AF25-65FC9CB47769}" type="pres">
      <dgm:prSet presAssocID="{B84AB95A-AAE3-4809-A392-1A03C8EA6D3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463E2-185C-4968-B3EA-D79F1D0D78F3}" type="pres">
      <dgm:prSet presAssocID="{B84AB95A-AAE3-4809-A392-1A03C8EA6D3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6A8AF-62CF-4388-8EB6-C55BCCDBE52D}" type="pres">
      <dgm:prSet presAssocID="{48AD598D-3EBD-4605-BF0C-7AC9354B5FA2}" presName="sp" presStyleCnt="0"/>
      <dgm:spPr/>
    </dgm:pt>
    <dgm:pt modelId="{EBFD6C5C-C6AA-4D81-A14B-E411283C4BA4}" type="pres">
      <dgm:prSet presAssocID="{77092F1E-1B91-44BF-A907-226C60DD7D50}" presName="linNode" presStyleCnt="0"/>
      <dgm:spPr/>
    </dgm:pt>
    <dgm:pt modelId="{D6AD9CC1-9682-4348-82D7-662606425150}" type="pres">
      <dgm:prSet presAssocID="{77092F1E-1B91-44BF-A907-226C60DD7D5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7EB70-37FA-4BAF-999A-6EA7D833FB2F}" type="pres">
      <dgm:prSet presAssocID="{77092F1E-1B91-44BF-A907-226C60DD7D5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F44A4-3522-4306-9435-25718ED5446E}" type="pres">
      <dgm:prSet presAssocID="{9C10C77A-9103-42E3-B4B0-5A2BE69A469D}" presName="sp" presStyleCnt="0"/>
      <dgm:spPr/>
    </dgm:pt>
    <dgm:pt modelId="{6B313411-557E-4E1B-9894-7A41161E93EB}" type="pres">
      <dgm:prSet presAssocID="{64814A89-1EFF-40C1-8E4A-784367FE8BE5}" presName="linNode" presStyleCnt="0"/>
      <dgm:spPr/>
    </dgm:pt>
    <dgm:pt modelId="{FA4059D8-E764-4FD2-BB5B-1AE95B6A40C6}" type="pres">
      <dgm:prSet presAssocID="{64814A89-1EFF-40C1-8E4A-784367FE8BE5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7B1B-B0E4-4418-9010-970D4778E480}" type="pres">
      <dgm:prSet presAssocID="{64814A89-1EFF-40C1-8E4A-784367FE8BE5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FA8A8-F7F8-49D7-9BD1-958649F8776E}" type="presOf" srcId="{7F02DA4E-64F6-4966-AD9C-E106B38C7C7F}" destId="{9125247C-F315-4684-9B1C-5BBD2C4AE6A7}" srcOrd="0" destOrd="0" presId="urn:microsoft.com/office/officeart/2005/8/layout/vList5"/>
    <dgm:cxn modelId="{C4C3EA97-95D0-406C-B191-B162E13630BE}" type="presOf" srcId="{C466DE7F-E994-40E5-8368-A388406893CA}" destId="{0FF77B3F-3CC3-4B83-9A89-4D6311880D20}" srcOrd="0" destOrd="0" presId="urn:microsoft.com/office/officeart/2005/8/layout/vList5"/>
    <dgm:cxn modelId="{9CDBFDEA-DBDF-4532-A87D-C3942B74B3BE}" srcId="{77092F1E-1B91-44BF-A907-226C60DD7D50}" destId="{75126A80-E2FF-45AE-ADB1-25DD7D497DDB}" srcOrd="0" destOrd="0" parTransId="{C0ED229A-2B28-4A01-9097-EFDDCFDA9397}" sibTransId="{C5895E02-6333-44B4-B763-6C8357CC8553}"/>
    <dgm:cxn modelId="{38E750A4-6B70-411F-9C4A-A9C11588ED3D}" type="presOf" srcId="{75126A80-E2FF-45AE-ADB1-25DD7D497DDB}" destId="{FDB7EB70-37FA-4BAF-999A-6EA7D833FB2F}" srcOrd="0" destOrd="0" presId="urn:microsoft.com/office/officeart/2005/8/layout/vList5"/>
    <dgm:cxn modelId="{52912CBA-4EEC-489D-8337-0CD870D2339A}" srcId="{8DB921CF-478A-401B-985C-72A65FB21143}" destId="{931132B9-37A1-41D0-833D-BAA7F75512FD}" srcOrd="0" destOrd="0" parTransId="{B220846B-1C5F-4F1B-B0E4-58DFCA886F13}" sibTransId="{52BD3E08-9EF8-466A-BB93-41094D76BDC1}"/>
    <dgm:cxn modelId="{8EEFA82B-3124-43F6-AC52-4BBB4E0EFDB1}" srcId="{0D263EEF-7C9A-447A-886F-80C5806A3B65}" destId="{B0F0F946-9C49-40DC-8F0E-42EDBC88B713}" srcOrd="2" destOrd="0" parTransId="{CF40FCA7-44D4-419E-9297-E7194EB9B2CA}" sibTransId="{6F41B615-DCBE-4C96-8E05-93F381013A37}"/>
    <dgm:cxn modelId="{230BB655-4801-47E5-B96C-05D523AF9E3A}" srcId="{0D263EEF-7C9A-447A-886F-80C5806A3B65}" destId="{77092F1E-1B91-44BF-A907-226C60DD7D50}" srcOrd="4" destOrd="0" parTransId="{78879F98-6F1E-47EA-B424-2852488189DB}" sibTransId="{9C10C77A-9103-42E3-B4B0-5A2BE69A469D}"/>
    <dgm:cxn modelId="{E7265B4B-7F15-4A9B-9095-DADC330198A8}" srcId="{0D263EEF-7C9A-447A-886F-80C5806A3B65}" destId="{B84AB95A-AAE3-4809-A392-1A03C8EA6D3A}" srcOrd="3" destOrd="0" parTransId="{790829B6-5AD7-4EBD-8A51-627931B67171}" sibTransId="{48AD598D-3EBD-4605-BF0C-7AC9354B5FA2}"/>
    <dgm:cxn modelId="{9BBDEEC4-C2EF-42F5-9D2E-DF319719988E}" type="presOf" srcId="{B0F0F946-9C49-40DC-8F0E-42EDBC88B713}" destId="{2C829210-798A-4187-86A4-1395E9E526ED}" srcOrd="0" destOrd="0" presId="urn:microsoft.com/office/officeart/2005/8/layout/vList5"/>
    <dgm:cxn modelId="{597155B7-B833-4BE4-8631-FB9FF612A380}" type="presOf" srcId="{B84AB95A-AAE3-4809-A392-1A03C8EA6D3A}" destId="{C30486F7-5EA9-48C9-AF25-65FC9CB47769}" srcOrd="0" destOrd="0" presId="urn:microsoft.com/office/officeart/2005/8/layout/vList5"/>
    <dgm:cxn modelId="{C9F8BF0F-BC89-4D1C-8CA0-BA3A489DA416}" srcId="{7F02DA4E-64F6-4966-AD9C-E106B38C7C7F}" destId="{9B2CEAC1-83FB-4C77-A277-E7C47717A324}" srcOrd="0" destOrd="0" parTransId="{F720FA7F-01B3-4308-9432-E77A3130DBE5}" sibTransId="{B54C3430-AC14-4CF2-B02B-B276247727A0}"/>
    <dgm:cxn modelId="{6D4F5EA1-8618-4F7E-BDD7-154BA5BE5BB2}" type="presOf" srcId="{77092F1E-1B91-44BF-A907-226C60DD7D50}" destId="{D6AD9CC1-9682-4348-82D7-662606425150}" srcOrd="0" destOrd="0" presId="urn:microsoft.com/office/officeart/2005/8/layout/vList5"/>
    <dgm:cxn modelId="{1283449C-2E52-482F-8699-C9C74E5826F4}" type="presOf" srcId="{53BBC01A-BF64-45D0-86C7-5E106EB6EA14}" destId="{856463E2-185C-4968-B3EA-D79F1D0D78F3}" srcOrd="0" destOrd="0" presId="urn:microsoft.com/office/officeart/2005/8/layout/vList5"/>
    <dgm:cxn modelId="{FD8F907D-57A6-4EB1-A6CE-4931736130FD}" srcId="{0D263EEF-7C9A-447A-886F-80C5806A3B65}" destId="{8DB921CF-478A-401B-985C-72A65FB21143}" srcOrd="0" destOrd="0" parTransId="{8B659BF8-9E77-4362-BBBF-E3F166D189EF}" sibTransId="{D741B16C-8C7F-432C-A375-D60763C23714}"/>
    <dgm:cxn modelId="{4DF07EEE-9EC1-4E82-88B8-D48D0DDE0FDD}" srcId="{0D263EEF-7C9A-447A-886F-80C5806A3B65}" destId="{64814A89-1EFF-40C1-8E4A-784367FE8BE5}" srcOrd="5" destOrd="0" parTransId="{33F05A5A-B1C2-4529-8ECB-7E57D41E5B7D}" sibTransId="{5BC4CB3F-8794-40BD-9943-561150CE66BB}"/>
    <dgm:cxn modelId="{A546CD81-1681-4EA6-ACD9-61DE5F95300D}" type="presOf" srcId="{0D263EEF-7C9A-447A-886F-80C5806A3B65}" destId="{4D4F38EA-C43B-40C7-9DB6-035A72388EEB}" srcOrd="0" destOrd="0" presId="urn:microsoft.com/office/officeart/2005/8/layout/vList5"/>
    <dgm:cxn modelId="{C0219A12-68D8-4ECC-BF01-5B6BA49CE6CF}" type="presOf" srcId="{8DB921CF-478A-401B-985C-72A65FB21143}" destId="{4EA00160-69CF-4DB7-B427-37F54215ECFF}" srcOrd="0" destOrd="0" presId="urn:microsoft.com/office/officeart/2005/8/layout/vList5"/>
    <dgm:cxn modelId="{F98DFD9B-CAB6-4FC4-8D15-AD40304212E0}" type="presOf" srcId="{FE0AFA6C-2D32-4776-844D-0C35DF29541D}" destId="{71227B1B-B0E4-4418-9010-970D4778E480}" srcOrd="0" destOrd="0" presId="urn:microsoft.com/office/officeart/2005/8/layout/vList5"/>
    <dgm:cxn modelId="{E1AD2A59-3D9C-489F-8286-588F184E1450}" srcId="{64814A89-1EFF-40C1-8E4A-784367FE8BE5}" destId="{FE0AFA6C-2D32-4776-844D-0C35DF29541D}" srcOrd="0" destOrd="0" parTransId="{076605F0-E0A3-47A1-9652-DED9AE55B8CC}" sibTransId="{4462EC7A-B0D5-4344-A3ED-8FDC1187C614}"/>
    <dgm:cxn modelId="{63E4D297-91B5-49E2-AB82-DFA8AC298117}" type="presOf" srcId="{931132B9-37A1-41D0-833D-BAA7F75512FD}" destId="{9009B877-1FE5-48EC-8005-00AD4C9AE06D}" srcOrd="0" destOrd="0" presId="urn:microsoft.com/office/officeart/2005/8/layout/vList5"/>
    <dgm:cxn modelId="{35C6B999-CE15-4839-B33A-CFD25F7DB591}" srcId="{0D263EEF-7C9A-447A-886F-80C5806A3B65}" destId="{7F02DA4E-64F6-4966-AD9C-E106B38C7C7F}" srcOrd="1" destOrd="0" parTransId="{4848CFE2-5FE2-4A48-9229-833849B5C6AE}" sibTransId="{FD100E79-BA0B-4F9D-AFFA-19B0B2C273DE}"/>
    <dgm:cxn modelId="{BD085037-5889-44B9-8578-C6B71A1ECF71}" srcId="{B0F0F946-9C49-40DC-8F0E-42EDBC88B713}" destId="{C466DE7F-E994-40E5-8368-A388406893CA}" srcOrd="0" destOrd="0" parTransId="{2B61938C-476E-42AD-9C46-9F5755B47C67}" sibTransId="{4C6E5873-E5A5-4411-884E-CA428DEC517C}"/>
    <dgm:cxn modelId="{8BA93438-A042-4FE5-8AB1-AE69CDAA8354}" type="presOf" srcId="{9B2CEAC1-83FB-4C77-A277-E7C47717A324}" destId="{7147BB06-89A3-4767-A2AB-5426BC9A9DC5}" srcOrd="0" destOrd="0" presId="urn:microsoft.com/office/officeart/2005/8/layout/vList5"/>
    <dgm:cxn modelId="{B0A4A1C5-D124-4C63-867C-57EF3E571603}" type="presOf" srcId="{64814A89-1EFF-40C1-8E4A-784367FE8BE5}" destId="{FA4059D8-E764-4FD2-BB5B-1AE95B6A40C6}" srcOrd="0" destOrd="0" presId="urn:microsoft.com/office/officeart/2005/8/layout/vList5"/>
    <dgm:cxn modelId="{5BB0BFB4-1F2A-4397-AB9C-562B48A461F3}" srcId="{B84AB95A-AAE3-4809-A392-1A03C8EA6D3A}" destId="{53BBC01A-BF64-45D0-86C7-5E106EB6EA14}" srcOrd="0" destOrd="0" parTransId="{F0F64876-57AC-40CB-A5E0-971E66CBF48F}" sibTransId="{297844AE-F7F8-4464-9548-94B426DFB6CD}"/>
    <dgm:cxn modelId="{9F83B423-CCDE-41A3-8324-A431E82FB740}" type="presParOf" srcId="{4D4F38EA-C43B-40C7-9DB6-035A72388EEB}" destId="{293C9EFC-F1E9-46B8-A977-51BCC208239E}" srcOrd="0" destOrd="0" presId="urn:microsoft.com/office/officeart/2005/8/layout/vList5"/>
    <dgm:cxn modelId="{AC2D1169-CC4E-4D39-A84D-DF1C9600E720}" type="presParOf" srcId="{293C9EFC-F1E9-46B8-A977-51BCC208239E}" destId="{4EA00160-69CF-4DB7-B427-37F54215ECFF}" srcOrd="0" destOrd="0" presId="urn:microsoft.com/office/officeart/2005/8/layout/vList5"/>
    <dgm:cxn modelId="{E2D8809E-CA2F-4E56-9AD8-5DC1DD7AE1AA}" type="presParOf" srcId="{293C9EFC-F1E9-46B8-A977-51BCC208239E}" destId="{9009B877-1FE5-48EC-8005-00AD4C9AE06D}" srcOrd="1" destOrd="0" presId="urn:microsoft.com/office/officeart/2005/8/layout/vList5"/>
    <dgm:cxn modelId="{FD704DAC-F730-4994-90D3-55FD69EDE582}" type="presParOf" srcId="{4D4F38EA-C43B-40C7-9DB6-035A72388EEB}" destId="{183E4E37-589D-4CCF-9BE7-83AFD2FBD81F}" srcOrd="1" destOrd="0" presId="urn:microsoft.com/office/officeart/2005/8/layout/vList5"/>
    <dgm:cxn modelId="{CAF32174-CA7B-4B1D-BE94-1B440F2930E7}" type="presParOf" srcId="{4D4F38EA-C43B-40C7-9DB6-035A72388EEB}" destId="{7A71299E-A552-47D6-8BFC-2A659B652EC2}" srcOrd="2" destOrd="0" presId="urn:microsoft.com/office/officeart/2005/8/layout/vList5"/>
    <dgm:cxn modelId="{4F004DB1-E6A8-432B-AEC0-8921843D0E35}" type="presParOf" srcId="{7A71299E-A552-47D6-8BFC-2A659B652EC2}" destId="{9125247C-F315-4684-9B1C-5BBD2C4AE6A7}" srcOrd="0" destOrd="0" presId="urn:microsoft.com/office/officeart/2005/8/layout/vList5"/>
    <dgm:cxn modelId="{B6C140DA-1FC6-4F43-9108-B83C18E3D797}" type="presParOf" srcId="{7A71299E-A552-47D6-8BFC-2A659B652EC2}" destId="{7147BB06-89A3-4767-A2AB-5426BC9A9DC5}" srcOrd="1" destOrd="0" presId="urn:microsoft.com/office/officeart/2005/8/layout/vList5"/>
    <dgm:cxn modelId="{C3DD6A83-9180-4C29-8771-16C2225FEB7F}" type="presParOf" srcId="{4D4F38EA-C43B-40C7-9DB6-035A72388EEB}" destId="{528C6A26-BD27-4542-8BE5-A20EF7450395}" srcOrd="3" destOrd="0" presId="urn:microsoft.com/office/officeart/2005/8/layout/vList5"/>
    <dgm:cxn modelId="{13825788-CC56-480A-ABA9-DC1623EDDFE0}" type="presParOf" srcId="{4D4F38EA-C43B-40C7-9DB6-035A72388EEB}" destId="{C19DFD2A-5E53-44DD-A2CF-8324E53B88D9}" srcOrd="4" destOrd="0" presId="urn:microsoft.com/office/officeart/2005/8/layout/vList5"/>
    <dgm:cxn modelId="{A5B5AA32-52DF-4749-92EB-E6DDFD928E39}" type="presParOf" srcId="{C19DFD2A-5E53-44DD-A2CF-8324E53B88D9}" destId="{2C829210-798A-4187-86A4-1395E9E526ED}" srcOrd="0" destOrd="0" presId="urn:microsoft.com/office/officeart/2005/8/layout/vList5"/>
    <dgm:cxn modelId="{1B6D2E22-BD83-4910-A54B-D743020D8A3B}" type="presParOf" srcId="{C19DFD2A-5E53-44DD-A2CF-8324E53B88D9}" destId="{0FF77B3F-3CC3-4B83-9A89-4D6311880D20}" srcOrd="1" destOrd="0" presId="urn:microsoft.com/office/officeart/2005/8/layout/vList5"/>
    <dgm:cxn modelId="{3B81A975-955E-4BA9-88B7-0065ECDCDAC3}" type="presParOf" srcId="{4D4F38EA-C43B-40C7-9DB6-035A72388EEB}" destId="{B12D28F0-6817-4C77-A12A-138FC54C2406}" srcOrd="5" destOrd="0" presId="urn:microsoft.com/office/officeart/2005/8/layout/vList5"/>
    <dgm:cxn modelId="{17C49A9B-8D50-4B0C-AFC9-C091024CA128}" type="presParOf" srcId="{4D4F38EA-C43B-40C7-9DB6-035A72388EEB}" destId="{1F8CF2C7-D51E-489B-A7FC-AB2A6A7DCA21}" srcOrd="6" destOrd="0" presId="urn:microsoft.com/office/officeart/2005/8/layout/vList5"/>
    <dgm:cxn modelId="{B78F002A-0F3A-415E-8867-460851AA3EC3}" type="presParOf" srcId="{1F8CF2C7-D51E-489B-A7FC-AB2A6A7DCA21}" destId="{C30486F7-5EA9-48C9-AF25-65FC9CB47769}" srcOrd="0" destOrd="0" presId="urn:microsoft.com/office/officeart/2005/8/layout/vList5"/>
    <dgm:cxn modelId="{DE95096E-C106-48B9-9E2A-DE27D9096A70}" type="presParOf" srcId="{1F8CF2C7-D51E-489B-A7FC-AB2A6A7DCA21}" destId="{856463E2-185C-4968-B3EA-D79F1D0D78F3}" srcOrd="1" destOrd="0" presId="urn:microsoft.com/office/officeart/2005/8/layout/vList5"/>
    <dgm:cxn modelId="{3C736512-C14E-412B-B2AB-C1FDDD37DA5A}" type="presParOf" srcId="{4D4F38EA-C43B-40C7-9DB6-035A72388EEB}" destId="{E756A8AF-62CF-4388-8EB6-C55BCCDBE52D}" srcOrd="7" destOrd="0" presId="urn:microsoft.com/office/officeart/2005/8/layout/vList5"/>
    <dgm:cxn modelId="{1F959F39-1B4D-4098-B172-70F1DC7FF997}" type="presParOf" srcId="{4D4F38EA-C43B-40C7-9DB6-035A72388EEB}" destId="{EBFD6C5C-C6AA-4D81-A14B-E411283C4BA4}" srcOrd="8" destOrd="0" presId="urn:microsoft.com/office/officeart/2005/8/layout/vList5"/>
    <dgm:cxn modelId="{CA7A127D-EF1E-4E8F-8CCA-6E74919F56D6}" type="presParOf" srcId="{EBFD6C5C-C6AA-4D81-A14B-E411283C4BA4}" destId="{D6AD9CC1-9682-4348-82D7-662606425150}" srcOrd="0" destOrd="0" presId="urn:microsoft.com/office/officeart/2005/8/layout/vList5"/>
    <dgm:cxn modelId="{F86B7F09-18DB-4997-BE91-204B9609A191}" type="presParOf" srcId="{EBFD6C5C-C6AA-4D81-A14B-E411283C4BA4}" destId="{FDB7EB70-37FA-4BAF-999A-6EA7D833FB2F}" srcOrd="1" destOrd="0" presId="urn:microsoft.com/office/officeart/2005/8/layout/vList5"/>
    <dgm:cxn modelId="{44F8A264-B604-44FD-B868-F612CA721BB4}" type="presParOf" srcId="{4D4F38EA-C43B-40C7-9DB6-035A72388EEB}" destId="{F3FF44A4-3522-4306-9435-25718ED5446E}" srcOrd="9" destOrd="0" presId="urn:microsoft.com/office/officeart/2005/8/layout/vList5"/>
    <dgm:cxn modelId="{3CD0C7BF-69F0-4C63-A2C2-35A96E95231E}" type="presParOf" srcId="{4D4F38EA-C43B-40C7-9DB6-035A72388EEB}" destId="{6B313411-557E-4E1B-9894-7A41161E93EB}" srcOrd="10" destOrd="0" presId="urn:microsoft.com/office/officeart/2005/8/layout/vList5"/>
    <dgm:cxn modelId="{C62DB574-650D-48BE-B8F8-BF4305B7D150}" type="presParOf" srcId="{6B313411-557E-4E1B-9894-7A41161E93EB}" destId="{FA4059D8-E764-4FD2-BB5B-1AE95B6A40C6}" srcOrd="0" destOrd="0" presId="urn:microsoft.com/office/officeart/2005/8/layout/vList5"/>
    <dgm:cxn modelId="{A3713003-5DB0-4801-B7F2-EFEE0F53BEE1}" type="presParOf" srcId="{6B313411-557E-4E1B-9894-7A41161E93EB}" destId="{71227B1B-B0E4-4418-9010-970D4778E4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2BADF-127A-4F1A-B13D-E327202A22AB}" type="doc">
      <dgm:prSet loTypeId="urn:microsoft.com/office/officeart/2005/8/layout/vList5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AD09C9-AB58-43F2-B2FA-BECEB0B50DA8}">
      <dgm:prSet/>
      <dgm:spPr/>
      <dgm:t>
        <a:bodyPr/>
        <a:lstStyle/>
        <a:p>
          <a:pPr rtl="0"/>
          <a:r>
            <a:rPr lang="en-US" smtClean="0"/>
            <a:t>Text</a:t>
          </a:r>
          <a:endParaRPr lang="en-US"/>
        </a:p>
      </dgm:t>
    </dgm:pt>
    <dgm:pt modelId="{3ABD5D87-A3D5-469F-AC25-9E1256E03DC3}" type="parTrans" cxnId="{79111541-B9C4-4DCF-BF25-0538A8B8DD1F}">
      <dgm:prSet/>
      <dgm:spPr/>
      <dgm:t>
        <a:bodyPr/>
        <a:lstStyle/>
        <a:p>
          <a:endParaRPr lang="en-US"/>
        </a:p>
      </dgm:t>
    </dgm:pt>
    <dgm:pt modelId="{B8119938-B6F7-4E2C-8ACB-BB7B0C2B2129}" type="sibTrans" cxnId="{79111541-B9C4-4DCF-BF25-0538A8B8DD1F}">
      <dgm:prSet/>
      <dgm:spPr/>
      <dgm:t>
        <a:bodyPr/>
        <a:lstStyle/>
        <a:p>
          <a:endParaRPr lang="en-US"/>
        </a:p>
      </dgm:t>
    </dgm:pt>
    <dgm:pt modelId="{8809957A-1F52-421A-A34E-7E705B78771B}">
      <dgm:prSet/>
      <dgm:spPr/>
      <dgm:t>
        <a:bodyPr/>
        <a:lstStyle/>
        <a:p>
          <a:pPr rtl="0"/>
          <a:r>
            <a:rPr lang="en-US" smtClean="0"/>
            <a:t>&lt;input type="text" name="username"&gt;</a:t>
          </a:r>
          <a:endParaRPr lang="en-US"/>
        </a:p>
      </dgm:t>
    </dgm:pt>
    <dgm:pt modelId="{16E02155-8323-4F2D-B10E-620063509224}" type="parTrans" cxnId="{6BCE4657-2371-46FE-9EB9-5AE6C9F31FE7}">
      <dgm:prSet/>
      <dgm:spPr/>
      <dgm:t>
        <a:bodyPr/>
        <a:lstStyle/>
        <a:p>
          <a:endParaRPr lang="en-US"/>
        </a:p>
      </dgm:t>
    </dgm:pt>
    <dgm:pt modelId="{013657A5-9664-4D0E-AD66-BDAA52B5DE5A}" type="sibTrans" cxnId="{6BCE4657-2371-46FE-9EB9-5AE6C9F31FE7}">
      <dgm:prSet/>
      <dgm:spPr/>
      <dgm:t>
        <a:bodyPr/>
        <a:lstStyle/>
        <a:p>
          <a:endParaRPr lang="en-US"/>
        </a:p>
      </dgm:t>
    </dgm:pt>
    <dgm:pt modelId="{D9727764-91BB-4115-B789-FE1F71DF6890}">
      <dgm:prSet/>
      <dgm:spPr/>
      <dgm:t>
        <a:bodyPr/>
        <a:lstStyle/>
        <a:p>
          <a:pPr rtl="0"/>
          <a:r>
            <a:rPr lang="en-US" smtClean="0"/>
            <a:t>Password</a:t>
          </a:r>
          <a:endParaRPr lang="en-US"/>
        </a:p>
      </dgm:t>
    </dgm:pt>
    <dgm:pt modelId="{05E02870-3E94-4549-9616-4347A751BC09}" type="parTrans" cxnId="{61DA85AE-1F9E-47B2-956E-63A81CBC2A18}">
      <dgm:prSet/>
      <dgm:spPr/>
      <dgm:t>
        <a:bodyPr/>
        <a:lstStyle/>
        <a:p>
          <a:endParaRPr lang="en-US"/>
        </a:p>
      </dgm:t>
    </dgm:pt>
    <dgm:pt modelId="{862FE40E-7D2B-45D5-B3C2-68882440DE5D}" type="sibTrans" cxnId="{61DA85AE-1F9E-47B2-956E-63A81CBC2A18}">
      <dgm:prSet/>
      <dgm:spPr/>
      <dgm:t>
        <a:bodyPr/>
        <a:lstStyle/>
        <a:p>
          <a:endParaRPr lang="en-US"/>
        </a:p>
      </dgm:t>
    </dgm:pt>
    <dgm:pt modelId="{082A6728-8FAE-42F6-A0FB-9F47E0E0A424}">
      <dgm:prSet/>
      <dgm:spPr/>
      <dgm:t>
        <a:bodyPr/>
        <a:lstStyle/>
        <a:p>
          <a:pPr rtl="0"/>
          <a:r>
            <a:rPr lang="en-US" smtClean="0"/>
            <a:t>&lt;input type="password" name="psw"&gt;</a:t>
          </a:r>
          <a:endParaRPr lang="en-US"/>
        </a:p>
      </dgm:t>
    </dgm:pt>
    <dgm:pt modelId="{023C147D-44B7-4529-B55A-444D791CB414}" type="parTrans" cxnId="{9C600D5D-62FC-4AB2-80DD-E68018D29FEB}">
      <dgm:prSet/>
      <dgm:spPr/>
      <dgm:t>
        <a:bodyPr/>
        <a:lstStyle/>
        <a:p>
          <a:endParaRPr lang="en-US"/>
        </a:p>
      </dgm:t>
    </dgm:pt>
    <dgm:pt modelId="{E72132CC-63DB-494F-972F-5F68F8FF67ED}" type="sibTrans" cxnId="{9C600D5D-62FC-4AB2-80DD-E68018D29FEB}">
      <dgm:prSet/>
      <dgm:spPr/>
      <dgm:t>
        <a:bodyPr/>
        <a:lstStyle/>
        <a:p>
          <a:endParaRPr lang="en-US"/>
        </a:p>
      </dgm:t>
    </dgm:pt>
    <dgm:pt modelId="{0165B0D0-C481-4096-AED4-DF79B6E1E724}">
      <dgm:prSet/>
      <dgm:spPr/>
      <dgm:t>
        <a:bodyPr/>
        <a:lstStyle/>
        <a:p>
          <a:pPr rtl="0"/>
          <a:r>
            <a:rPr lang="en-US" smtClean="0"/>
            <a:t>Submit</a:t>
          </a:r>
          <a:endParaRPr lang="en-US"/>
        </a:p>
      </dgm:t>
    </dgm:pt>
    <dgm:pt modelId="{CF968EBE-406B-43CC-8C50-FFBC9163C899}" type="parTrans" cxnId="{F1F40823-0B60-4163-89D9-2C110EF4CCB8}">
      <dgm:prSet/>
      <dgm:spPr/>
      <dgm:t>
        <a:bodyPr/>
        <a:lstStyle/>
        <a:p>
          <a:endParaRPr lang="en-US"/>
        </a:p>
      </dgm:t>
    </dgm:pt>
    <dgm:pt modelId="{18D8427B-F282-4043-B7EC-A707B6BD9EDF}" type="sibTrans" cxnId="{F1F40823-0B60-4163-89D9-2C110EF4CCB8}">
      <dgm:prSet/>
      <dgm:spPr/>
      <dgm:t>
        <a:bodyPr/>
        <a:lstStyle/>
        <a:p>
          <a:endParaRPr lang="en-US"/>
        </a:p>
      </dgm:t>
    </dgm:pt>
    <dgm:pt modelId="{1D9688B1-265C-45F0-81E2-C1B318019E57}">
      <dgm:prSet/>
      <dgm:spPr/>
      <dgm:t>
        <a:bodyPr/>
        <a:lstStyle/>
        <a:p>
          <a:pPr rtl="0"/>
          <a:r>
            <a:rPr lang="en-US" smtClean="0"/>
            <a:t>&lt;input type="submit" value="Submit"&gt;</a:t>
          </a:r>
          <a:endParaRPr lang="en-US"/>
        </a:p>
      </dgm:t>
    </dgm:pt>
    <dgm:pt modelId="{2C004F09-394C-416D-BBD1-E816C9519218}" type="parTrans" cxnId="{1F740E4F-F594-4784-90E7-4AA940BDE387}">
      <dgm:prSet/>
      <dgm:spPr/>
      <dgm:t>
        <a:bodyPr/>
        <a:lstStyle/>
        <a:p>
          <a:endParaRPr lang="en-US"/>
        </a:p>
      </dgm:t>
    </dgm:pt>
    <dgm:pt modelId="{7547F60C-ECF0-4021-B8DF-FF15D499A098}" type="sibTrans" cxnId="{1F740E4F-F594-4784-90E7-4AA940BDE387}">
      <dgm:prSet/>
      <dgm:spPr/>
      <dgm:t>
        <a:bodyPr/>
        <a:lstStyle/>
        <a:p>
          <a:endParaRPr lang="en-US"/>
        </a:p>
      </dgm:t>
    </dgm:pt>
    <dgm:pt modelId="{B02D910D-1CA8-4D98-BAF2-06533D2BFAB3}">
      <dgm:prSet/>
      <dgm:spPr/>
      <dgm:t>
        <a:bodyPr/>
        <a:lstStyle/>
        <a:p>
          <a:pPr rtl="0"/>
          <a:r>
            <a:rPr lang="en-US" smtClean="0"/>
            <a:t>Radio</a:t>
          </a:r>
          <a:endParaRPr lang="en-US"/>
        </a:p>
      </dgm:t>
    </dgm:pt>
    <dgm:pt modelId="{9D5627C2-D26C-4499-9BAF-966C6BF40BD7}" type="parTrans" cxnId="{FCFCCFC4-9A90-4CF8-A325-2E07B47E9190}">
      <dgm:prSet/>
      <dgm:spPr/>
      <dgm:t>
        <a:bodyPr/>
        <a:lstStyle/>
        <a:p>
          <a:endParaRPr lang="en-US"/>
        </a:p>
      </dgm:t>
    </dgm:pt>
    <dgm:pt modelId="{C07F2BE1-C58E-4F9B-914D-6FB32F2CACB8}" type="sibTrans" cxnId="{FCFCCFC4-9A90-4CF8-A325-2E07B47E9190}">
      <dgm:prSet/>
      <dgm:spPr/>
      <dgm:t>
        <a:bodyPr/>
        <a:lstStyle/>
        <a:p>
          <a:endParaRPr lang="en-US"/>
        </a:p>
      </dgm:t>
    </dgm:pt>
    <dgm:pt modelId="{EFA785A7-A9E2-49CA-B8FE-7D06E2A6095B}">
      <dgm:prSet/>
      <dgm:spPr/>
      <dgm:t>
        <a:bodyPr/>
        <a:lstStyle/>
        <a:p>
          <a:pPr rtl="0"/>
          <a:r>
            <a:rPr lang="en-US" dirty="0" smtClean="0"/>
            <a:t>&lt;input type="radio" name=“accept" value=“yes" checked&gt;</a:t>
          </a:r>
          <a:endParaRPr lang="en-US" dirty="0"/>
        </a:p>
      </dgm:t>
    </dgm:pt>
    <dgm:pt modelId="{3B288D3A-36A8-4055-AE4C-4A1DCFFADA17}" type="parTrans" cxnId="{C4C61BAC-6AD6-4404-9B3D-E84CF2D31393}">
      <dgm:prSet/>
      <dgm:spPr/>
      <dgm:t>
        <a:bodyPr/>
        <a:lstStyle/>
        <a:p>
          <a:endParaRPr lang="en-US"/>
        </a:p>
      </dgm:t>
    </dgm:pt>
    <dgm:pt modelId="{30188339-67F6-407B-924C-D89D3E5CB93B}" type="sibTrans" cxnId="{C4C61BAC-6AD6-4404-9B3D-E84CF2D31393}">
      <dgm:prSet/>
      <dgm:spPr/>
      <dgm:t>
        <a:bodyPr/>
        <a:lstStyle/>
        <a:p>
          <a:endParaRPr lang="en-US"/>
        </a:p>
      </dgm:t>
    </dgm:pt>
    <dgm:pt modelId="{ABCF45D2-C364-4DA7-B41B-AC8A021DC93B}">
      <dgm:prSet/>
      <dgm:spPr/>
      <dgm:t>
        <a:bodyPr/>
        <a:lstStyle/>
        <a:p>
          <a:pPr rtl="0"/>
          <a:r>
            <a:rPr lang="en-US" smtClean="0"/>
            <a:t>Checkbox</a:t>
          </a:r>
          <a:endParaRPr lang="en-US"/>
        </a:p>
      </dgm:t>
    </dgm:pt>
    <dgm:pt modelId="{1D7B8C6B-8B49-4294-B55C-250A47A6C348}" type="parTrans" cxnId="{A087D014-2A51-497A-9646-399696C1AF95}">
      <dgm:prSet/>
      <dgm:spPr/>
      <dgm:t>
        <a:bodyPr/>
        <a:lstStyle/>
        <a:p>
          <a:endParaRPr lang="en-US"/>
        </a:p>
      </dgm:t>
    </dgm:pt>
    <dgm:pt modelId="{00C003E0-3D11-48C3-811F-3C9238558214}" type="sibTrans" cxnId="{A087D014-2A51-497A-9646-399696C1AF95}">
      <dgm:prSet/>
      <dgm:spPr/>
      <dgm:t>
        <a:bodyPr/>
        <a:lstStyle/>
        <a:p>
          <a:endParaRPr lang="en-US"/>
        </a:p>
      </dgm:t>
    </dgm:pt>
    <dgm:pt modelId="{CA4B1504-EB94-4E6D-B07E-A70C5E29E95C}">
      <dgm:prSet/>
      <dgm:spPr/>
      <dgm:t>
        <a:bodyPr/>
        <a:lstStyle/>
        <a:p>
          <a:pPr rtl="0"/>
          <a:r>
            <a:rPr lang="en-US" dirty="0" smtClean="0"/>
            <a:t>&lt;input type="checkbox" name=“country" value=“India"&gt;</a:t>
          </a:r>
          <a:endParaRPr lang="en-US" dirty="0"/>
        </a:p>
      </dgm:t>
    </dgm:pt>
    <dgm:pt modelId="{DF2B0FD7-EFE8-44EC-93A9-D0E84F9CB256}" type="parTrans" cxnId="{7828D7A9-E153-4ECE-9691-4A8890567958}">
      <dgm:prSet/>
      <dgm:spPr/>
      <dgm:t>
        <a:bodyPr/>
        <a:lstStyle/>
        <a:p>
          <a:endParaRPr lang="en-US"/>
        </a:p>
      </dgm:t>
    </dgm:pt>
    <dgm:pt modelId="{370B4226-9AF1-4D04-B0BA-0C2FF8086FA6}" type="sibTrans" cxnId="{7828D7A9-E153-4ECE-9691-4A8890567958}">
      <dgm:prSet/>
      <dgm:spPr/>
      <dgm:t>
        <a:bodyPr/>
        <a:lstStyle/>
        <a:p>
          <a:endParaRPr lang="en-US"/>
        </a:p>
      </dgm:t>
    </dgm:pt>
    <dgm:pt modelId="{37FD4DA2-CCA9-4994-B03A-979E7AB7D82F}" type="pres">
      <dgm:prSet presAssocID="{1CF2BADF-127A-4F1A-B13D-E327202A22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8F3143-677B-417A-9DC0-B3630E5758FD}" type="pres">
      <dgm:prSet presAssocID="{F2AD09C9-AB58-43F2-B2FA-BECEB0B50DA8}" presName="linNode" presStyleCnt="0"/>
      <dgm:spPr/>
    </dgm:pt>
    <dgm:pt modelId="{AA6FECCC-B212-46CC-92C5-6CF2E57FFDCC}" type="pres">
      <dgm:prSet presAssocID="{F2AD09C9-AB58-43F2-B2FA-BECEB0B50DA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36DE4-5EA5-46E9-A625-42832544E78A}" type="pres">
      <dgm:prSet presAssocID="{F2AD09C9-AB58-43F2-B2FA-BECEB0B50DA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AA0A7-8494-49B8-B209-6F42C9C238D5}" type="pres">
      <dgm:prSet presAssocID="{B8119938-B6F7-4E2C-8ACB-BB7B0C2B2129}" presName="sp" presStyleCnt="0"/>
      <dgm:spPr/>
    </dgm:pt>
    <dgm:pt modelId="{CE7F1EBB-C04E-40EB-8491-DACB97623174}" type="pres">
      <dgm:prSet presAssocID="{D9727764-91BB-4115-B789-FE1F71DF6890}" presName="linNode" presStyleCnt="0"/>
      <dgm:spPr/>
    </dgm:pt>
    <dgm:pt modelId="{895FD3D4-121B-44B2-81F3-A73AB4A087D8}" type="pres">
      <dgm:prSet presAssocID="{D9727764-91BB-4115-B789-FE1F71DF689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28431-912A-4271-AE79-8C5EED8A2ECF}" type="pres">
      <dgm:prSet presAssocID="{D9727764-91BB-4115-B789-FE1F71DF689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28F4A-4EF8-4034-8D56-DF0CBEE91F73}" type="pres">
      <dgm:prSet presAssocID="{862FE40E-7D2B-45D5-B3C2-68882440DE5D}" presName="sp" presStyleCnt="0"/>
      <dgm:spPr/>
    </dgm:pt>
    <dgm:pt modelId="{01960C42-4D6B-4233-A530-85E1F6129D74}" type="pres">
      <dgm:prSet presAssocID="{0165B0D0-C481-4096-AED4-DF79B6E1E724}" presName="linNode" presStyleCnt="0"/>
      <dgm:spPr/>
    </dgm:pt>
    <dgm:pt modelId="{3D343586-0ABB-4F56-A674-EBA9DE2B3398}" type="pres">
      <dgm:prSet presAssocID="{0165B0D0-C481-4096-AED4-DF79B6E1E72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2CEB3-34D7-47D8-9623-A51D7137AA0F}" type="pres">
      <dgm:prSet presAssocID="{0165B0D0-C481-4096-AED4-DF79B6E1E72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490E-3836-45F4-B381-BBC510676D98}" type="pres">
      <dgm:prSet presAssocID="{18D8427B-F282-4043-B7EC-A707B6BD9EDF}" presName="sp" presStyleCnt="0"/>
      <dgm:spPr/>
    </dgm:pt>
    <dgm:pt modelId="{3544C690-BA59-40F5-9D11-22D822FE722C}" type="pres">
      <dgm:prSet presAssocID="{B02D910D-1CA8-4D98-BAF2-06533D2BFAB3}" presName="linNode" presStyleCnt="0"/>
      <dgm:spPr/>
    </dgm:pt>
    <dgm:pt modelId="{ACFBCA83-381B-4C61-A434-DB543F298ECE}" type="pres">
      <dgm:prSet presAssocID="{B02D910D-1CA8-4D98-BAF2-06533D2BFAB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41122-BB20-412C-B1A4-C60D67F9FF40}" type="pres">
      <dgm:prSet presAssocID="{B02D910D-1CA8-4D98-BAF2-06533D2BFAB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CB45A-CF35-4A69-A503-81943CAE6EBD}" type="pres">
      <dgm:prSet presAssocID="{C07F2BE1-C58E-4F9B-914D-6FB32F2CACB8}" presName="sp" presStyleCnt="0"/>
      <dgm:spPr/>
    </dgm:pt>
    <dgm:pt modelId="{78C0DCE3-D7F9-4A5D-8B46-A8785C5D5B07}" type="pres">
      <dgm:prSet presAssocID="{ABCF45D2-C364-4DA7-B41B-AC8A021DC93B}" presName="linNode" presStyleCnt="0"/>
      <dgm:spPr/>
    </dgm:pt>
    <dgm:pt modelId="{DD5B59B3-EB24-4801-82D2-49B93E9784C7}" type="pres">
      <dgm:prSet presAssocID="{ABCF45D2-C364-4DA7-B41B-AC8A021DC93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3530E-0C73-4B21-9B76-424F15D9A3C4}" type="pres">
      <dgm:prSet presAssocID="{ABCF45D2-C364-4DA7-B41B-AC8A021DC93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11541-B9C4-4DCF-BF25-0538A8B8DD1F}" srcId="{1CF2BADF-127A-4F1A-B13D-E327202A22AB}" destId="{F2AD09C9-AB58-43F2-B2FA-BECEB0B50DA8}" srcOrd="0" destOrd="0" parTransId="{3ABD5D87-A3D5-469F-AC25-9E1256E03DC3}" sibTransId="{B8119938-B6F7-4E2C-8ACB-BB7B0C2B2129}"/>
    <dgm:cxn modelId="{FCFCCFC4-9A90-4CF8-A325-2E07B47E9190}" srcId="{1CF2BADF-127A-4F1A-B13D-E327202A22AB}" destId="{B02D910D-1CA8-4D98-BAF2-06533D2BFAB3}" srcOrd="3" destOrd="0" parTransId="{9D5627C2-D26C-4499-9BAF-966C6BF40BD7}" sibTransId="{C07F2BE1-C58E-4F9B-914D-6FB32F2CACB8}"/>
    <dgm:cxn modelId="{F21FDA9C-B9D0-4B66-8204-87183C68BAAD}" type="presOf" srcId="{082A6728-8FAE-42F6-A0FB-9F47E0E0A424}" destId="{84528431-912A-4271-AE79-8C5EED8A2ECF}" srcOrd="0" destOrd="0" presId="urn:microsoft.com/office/officeart/2005/8/layout/vList5"/>
    <dgm:cxn modelId="{61DA85AE-1F9E-47B2-956E-63A81CBC2A18}" srcId="{1CF2BADF-127A-4F1A-B13D-E327202A22AB}" destId="{D9727764-91BB-4115-B789-FE1F71DF6890}" srcOrd="1" destOrd="0" parTransId="{05E02870-3E94-4549-9616-4347A751BC09}" sibTransId="{862FE40E-7D2B-45D5-B3C2-68882440DE5D}"/>
    <dgm:cxn modelId="{4C04A766-769F-4787-A800-8E1E20F410A5}" type="presOf" srcId="{EFA785A7-A9E2-49CA-B8FE-7D06E2A6095B}" destId="{48241122-BB20-412C-B1A4-C60D67F9FF40}" srcOrd="0" destOrd="0" presId="urn:microsoft.com/office/officeart/2005/8/layout/vList5"/>
    <dgm:cxn modelId="{6BCE4657-2371-46FE-9EB9-5AE6C9F31FE7}" srcId="{F2AD09C9-AB58-43F2-B2FA-BECEB0B50DA8}" destId="{8809957A-1F52-421A-A34E-7E705B78771B}" srcOrd="0" destOrd="0" parTransId="{16E02155-8323-4F2D-B10E-620063509224}" sibTransId="{013657A5-9664-4D0E-AD66-BDAA52B5DE5A}"/>
    <dgm:cxn modelId="{9C600D5D-62FC-4AB2-80DD-E68018D29FEB}" srcId="{D9727764-91BB-4115-B789-FE1F71DF6890}" destId="{082A6728-8FAE-42F6-A0FB-9F47E0E0A424}" srcOrd="0" destOrd="0" parTransId="{023C147D-44B7-4529-B55A-444D791CB414}" sibTransId="{E72132CC-63DB-494F-972F-5F68F8FF67ED}"/>
    <dgm:cxn modelId="{7828D7A9-E153-4ECE-9691-4A8890567958}" srcId="{ABCF45D2-C364-4DA7-B41B-AC8A021DC93B}" destId="{CA4B1504-EB94-4E6D-B07E-A70C5E29E95C}" srcOrd="0" destOrd="0" parTransId="{DF2B0FD7-EFE8-44EC-93A9-D0E84F9CB256}" sibTransId="{370B4226-9AF1-4D04-B0BA-0C2FF8086FA6}"/>
    <dgm:cxn modelId="{763EE373-11C8-4FCC-BC96-87735B1B15D1}" type="presOf" srcId="{ABCF45D2-C364-4DA7-B41B-AC8A021DC93B}" destId="{DD5B59B3-EB24-4801-82D2-49B93E9784C7}" srcOrd="0" destOrd="0" presId="urn:microsoft.com/office/officeart/2005/8/layout/vList5"/>
    <dgm:cxn modelId="{5FF0B152-F41D-4387-8FCE-EA6DA785BBD0}" type="presOf" srcId="{0165B0D0-C481-4096-AED4-DF79B6E1E724}" destId="{3D343586-0ABB-4F56-A674-EBA9DE2B3398}" srcOrd="0" destOrd="0" presId="urn:microsoft.com/office/officeart/2005/8/layout/vList5"/>
    <dgm:cxn modelId="{9AD60BB3-4760-427A-8B58-439AD1C9E381}" type="presOf" srcId="{F2AD09C9-AB58-43F2-B2FA-BECEB0B50DA8}" destId="{AA6FECCC-B212-46CC-92C5-6CF2E57FFDCC}" srcOrd="0" destOrd="0" presId="urn:microsoft.com/office/officeart/2005/8/layout/vList5"/>
    <dgm:cxn modelId="{A57CDC13-10B1-4FEA-939A-2243BDED6C5F}" type="presOf" srcId="{D9727764-91BB-4115-B789-FE1F71DF6890}" destId="{895FD3D4-121B-44B2-81F3-A73AB4A087D8}" srcOrd="0" destOrd="0" presId="urn:microsoft.com/office/officeart/2005/8/layout/vList5"/>
    <dgm:cxn modelId="{F1F40823-0B60-4163-89D9-2C110EF4CCB8}" srcId="{1CF2BADF-127A-4F1A-B13D-E327202A22AB}" destId="{0165B0D0-C481-4096-AED4-DF79B6E1E724}" srcOrd="2" destOrd="0" parTransId="{CF968EBE-406B-43CC-8C50-FFBC9163C899}" sibTransId="{18D8427B-F282-4043-B7EC-A707B6BD9EDF}"/>
    <dgm:cxn modelId="{2090AD38-93BE-48F9-8EF9-94E3A7206E1D}" type="presOf" srcId="{1D9688B1-265C-45F0-81E2-C1B318019E57}" destId="{6172CEB3-34D7-47D8-9623-A51D7137AA0F}" srcOrd="0" destOrd="0" presId="urn:microsoft.com/office/officeart/2005/8/layout/vList5"/>
    <dgm:cxn modelId="{663EE56B-DDA9-4750-B4DA-F96A69AAD315}" type="presOf" srcId="{8809957A-1F52-421A-A34E-7E705B78771B}" destId="{E3836DE4-5EA5-46E9-A625-42832544E78A}" srcOrd="0" destOrd="0" presId="urn:microsoft.com/office/officeart/2005/8/layout/vList5"/>
    <dgm:cxn modelId="{EAC86B76-7617-4EEB-B5E1-0D77058C94E5}" type="presOf" srcId="{B02D910D-1CA8-4D98-BAF2-06533D2BFAB3}" destId="{ACFBCA83-381B-4C61-A434-DB543F298ECE}" srcOrd="0" destOrd="0" presId="urn:microsoft.com/office/officeart/2005/8/layout/vList5"/>
    <dgm:cxn modelId="{C4C61BAC-6AD6-4404-9B3D-E84CF2D31393}" srcId="{B02D910D-1CA8-4D98-BAF2-06533D2BFAB3}" destId="{EFA785A7-A9E2-49CA-B8FE-7D06E2A6095B}" srcOrd="0" destOrd="0" parTransId="{3B288D3A-36A8-4055-AE4C-4A1DCFFADA17}" sibTransId="{30188339-67F6-407B-924C-D89D3E5CB93B}"/>
    <dgm:cxn modelId="{826BA5FB-76DB-4C04-8B36-AF3B7815D548}" type="presOf" srcId="{CA4B1504-EB94-4E6D-B07E-A70C5E29E95C}" destId="{9C33530E-0C73-4B21-9B76-424F15D9A3C4}" srcOrd="0" destOrd="0" presId="urn:microsoft.com/office/officeart/2005/8/layout/vList5"/>
    <dgm:cxn modelId="{A087D014-2A51-497A-9646-399696C1AF95}" srcId="{1CF2BADF-127A-4F1A-B13D-E327202A22AB}" destId="{ABCF45D2-C364-4DA7-B41B-AC8A021DC93B}" srcOrd="4" destOrd="0" parTransId="{1D7B8C6B-8B49-4294-B55C-250A47A6C348}" sibTransId="{00C003E0-3D11-48C3-811F-3C9238558214}"/>
    <dgm:cxn modelId="{97688D27-3045-4883-8E5D-BECBD8190CA8}" type="presOf" srcId="{1CF2BADF-127A-4F1A-B13D-E327202A22AB}" destId="{37FD4DA2-CCA9-4994-B03A-979E7AB7D82F}" srcOrd="0" destOrd="0" presId="urn:microsoft.com/office/officeart/2005/8/layout/vList5"/>
    <dgm:cxn modelId="{1F740E4F-F594-4784-90E7-4AA940BDE387}" srcId="{0165B0D0-C481-4096-AED4-DF79B6E1E724}" destId="{1D9688B1-265C-45F0-81E2-C1B318019E57}" srcOrd="0" destOrd="0" parTransId="{2C004F09-394C-416D-BBD1-E816C9519218}" sibTransId="{7547F60C-ECF0-4021-B8DF-FF15D499A098}"/>
    <dgm:cxn modelId="{C62D2ABD-C6BB-4F9A-8D41-7DF08C96A311}" type="presParOf" srcId="{37FD4DA2-CCA9-4994-B03A-979E7AB7D82F}" destId="{408F3143-677B-417A-9DC0-B3630E5758FD}" srcOrd="0" destOrd="0" presId="urn:microsoft.com/office/officeart/2005/8/layout/vList5"/>
    <dgm:cxn modelId="{14963F70-7857-4E41-8C42-0F731E5CEA1B}" type="presParOf" srcId="{408F3143-677B-417A-9DC0-B3630E5758FD}" destId="{AA6FECCC-B212-46CC-92C5-6CF2E57FFDCC}" srcOrd="0" destOrd="0" presId="urn:microsoft.com/office/officeart/2005/8/layout/vList5"/>
    <dgm:cxn modelId="{D28A7F7D-5C8C-4C98-9938-842010BC7320}" type="presParOf" srcId="{408F3143-677B-417A-9DC0-B3630E5758FD}" destId="{E3836DE4-5EA5-46E9-A625-42832544E78A}" srcOrd="1" destOrd="0" presId="urn:microsoft.com/office/officeart/2005/8/layout/vList5"/>
    <dgm:cxn modelId="{7F5D4B1E-A1EC-409D-BFE4-C628D100FB36}" type="presParOf" srcId="{37FD4DA2-CCA9-4994-B03A-979E7AB7D82F}" destId="{CF2AA0A7-8494-49B8-B209-6F42C9C238D5}" srcOrd="1" destOrd="0" presId="urn:microsoft.com/office/officeart/2005/8/layout/vList5"/>
    <dgm:cxn modelId="{4EC72F80-F5AB-46FE-97DA-BE2D4BF6B34D}" type="presParOf" srcId="{37FD4DA2-CCA9-4994-B03A-979E7AB7D82F}" destId="{CE7F1EBB-C04E-40EB-8491-DACB97623174}" srcOrd="2" destOrd="0" presId="urn:microsoft.com/office/officeart/2005/8/layout/vList5"/>
    <dgm:cxn modelId="{E67C868E-81D4-457B-A6EE-74B2C997668A}" type="presParOf" srcId="{CE7F1EBB-C04E-40EB-8491-DACB97623174}" destId="{895FD3D4-121B-44B2-81F3-A73AB4A087D8}" srcOrd="0" destOrd="0" presId="urn:microsoft.com/office/officeart/2005/8/layout/vList5"/>
    <dgm:cxn modelId="{99240CC8-E4BF-42DC-B408-5DACED2BF16E}" type="presParOf" srcId="{CE7F1EBB-C04E-40EB-8491-DACB97623174}" destId="{84528431-912A-4271-AE79-8C5EED8A2ECF}" srcOrd="1" destOrd="0" presId="urn:microsoft.com/office/officeart/2005/8/layout/vList5"/>
    <dgm:cxn modelId="{8C42C78F-C603-41E5-84D2-F2C58C99FBD8}" type="presParOf" srcId="{37FD4DA2-CCA9-4994-B03A-979E7AB7D82F}" destId="{9CA28F4A-4EF8-4034-8D56-DF0CBEE91F73}" srcOrd="3" destOrd="0" presId="urn:microsoft.com/office/officeart/2005/8/layout/vList5"/>
    <dgm:cxn modelId="{F7C14664-7931-4AE0-BC3B-3ED7A87D4171}" type="presParOf" srcId="{37FD4DA2-CCA9-4994-B03A-979E7AB7D82F}" destId="{01960C42-4D6B-4233-A530-85E1F6129D74}" srcOrd="4" destOrd="0" presId="urn:microsoft.com/office/officeart/2005/8/layout/vList5"/>
    <dgm:cxn modelId="{07C68212-DE24-4E19-9184-4B4FF6DDBBCD}" type="presParOf" srcId="{01960C42-4D6B-4233-A530-85E1F6129D74}" destId="{3D343586-0ABB-4F56-A674-EBA9DE2B3398}" srcOrd="0" destOrd="0" presId="urn:microsoft.com/office/officeart/2005/8/layout/vList5"/>
    <dgm:cxn modelId="{F0A8CE1B-29D6-45E5-9FA6-AE4D2DEC6A40}" type="presParOf" srcId="{01960C42-4D6B-4233-A530-85E1F6129D74}" destId="{6172CEB3-34D7-47D8-9623-A51D7137AA0F}" srcOrd="1" destOrd="0" presId="urn:microsoft.com/office/officeart/2005/8/layout/vList5"/>
    <dgm:cxn modelId="{C436938B-6815-4BAA-A11C-439D877CE5FF}" type="presParOf" srcId="{37FD4DA2-CCA9-4994-B03A-979E7AB7D82F}" destId="{ABB9490E-3836-45F4-B381-BBC510676D98}" srcOrd="5" destOrd="0" presId="urn:microsoft.com/office/officeart/2005/8/layout/vList5"/>
    <dgm:cxn modelId="{AD248108-5D4C-4809-AC0F-8119903C7B82}" type="presParOf" srcId="{37FD4DA2-CCA9-4994-B03A-979E7AB7D82F}" destId="{3544C690-BA59-40F5-9D11-22D822FE722C}" srcOrd="6" destOrd="0" presId="urn:microsoft.com/office/officeart/2005/8/layout/vList5"/>
    <dgm:cxn modelId="{BF37BB4B-057F-4438-B1AD-B727F479DEE5}" type="presParOf" srcId="{3544C690-BA59-40F5-9D11-22D822FE722C}" destId="{ACFBCA83-381B-4C61-A434-DB543F298ECE}" srcOrd="0" destOrd="0" presId="urn:microsoft.com/office/officeart/2005/8/layout/vList5"/>
    <dgm:cxn modelId="{865819D8-9F6F-4BD3-8BC6-FD744ED2B98F}" type="presParOf" srcId="{3544C690-BA59-40F5-9D11-22D822FE722C}" destId="{48241122-BB20-412C-B1A4-C60D67F9FF40}" srcOrd="1" destOrd="0" presId="urn:microsoft.com/office/officeart/2005/8/layout/vList5"/>
    <dgm:cxn modelId="{5290880B-6686-4D77-8400-80BAE21C66AD}" type="presParOf" srcId="{37FD4DA2-CCA9-4994-B03A-979E7AB7D82F}" destId="{179CB45A-CF35-4A69-A503-81943CAE6EBD}" srcOrd="7" destOrd="0" presId="urn:microsoft.com/office/officeart/2005/8/layout/vList5"/>
    <dgm:cxn modelId="{E29B6330-A138-4C12-BD4E-C35CBDECC040}" type="presParOf" srcId="{37FD4DA2-CCA9-4994-B03A-979E7AB7D82F}" destId="{78C0DCE3-D7F9-4A5D-8B46-A8785C5D5B07}" srcOrd="8" destOrd="0" presId="urn:microsoft.com/office/officeart/2005/8/layout/vList5"/>
    <dgm:cxn modelId="{9466FC90-03C1-4535-A928-349285EC75C8}" type="presParOf" srcId="{78C0DCE3-D7F9-4A5D-8B46-A8785C5D5B07}" destId="{DD5B59B3-EB24-4801-82D2-49B93E9784C7}" srcOrd="0" destOrd="0" presId="urn:microsoft.com/office/officeart/2005/8/layout/vList5"/>
    <dgm:cxn modelId="{BA6A35FD-C83F-4316-8620-334B41F97A83}" type="presParOf" srcId="{78C0DCE3-D7F9-4A5D-8B46-A8785C5D5B07}" destId="{9C33530E-0C73-4B21-9B76-424F15D9A3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B877-1FE5-48EC-8005-00AD4C9AE06D}">
      <dsp:nvSpPr>
        <dsp:cNvPr id="0" name=""/>
        <dsp:cNvSpPr/>
      </dsp:nvSpPr>
      <dsp:spPr>
        <a:xfrm rot="5400000">
          <a:off x="5597501" y="-2439576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Title of the document</a:t>
          </a:r>
          <a:endParaRPr lang="en-US" sz="1400" kern="1200"/>
        </a:p>
      </dsp:txBody>
      <dsp:txXfrm rot="-5400000">
        <a:off x="3094801" y="87359"/>
        <a:ext cx="5477632" cy="447996"/>
      </dsp:txXfrm>
    </dsp:sp>
    <dsp:sp modelId="{4EA00160-69CF-4DB7-B427-37F54215ECFF}">
      <dsp:nvSpPr>
        <dsp:cNvPr id="0" name=""/>
        <dsp:cNvSpPr/>
      </dsp:nvSpPr>
      <dsp:spPr>
        <a:xfrm>
          <a:off x="0" y="1065"/>
          <a:ext cx="3094800" cy="620582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&lt;title&gt;</a:t>
          </a:r>
          <a:endParaRPr lang="en-US" sz="3200" kern="1200" dirty="0"/>
        </a:p>
      </dsp:txBody>
      <dsp:txXfrm>
        <a:off x="30294" y="31359"/>
        <a:ext cx="3034212" cy="559994"/>
      </dsp:txXfrm>
    </dsp:sp>
    <dsp:sp modelId="{7147BB06-89A3-4767-A2AB-5426BC9A9DC5}">
      <dsp:nvSpPr>
        <dsp:cNvPr id="0" name=""/>
        <dsp:cNvSpPr/>
      </dsp:nvSpPr>
      <dsp:spPr>
        <a:xfrm rot="5400000">
          <a:off x="5597501" y="-1787964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Includes metadata of the application such as keywords, description etc..</a:t>
          </a:r>
          <a:endParaRPr lang="en-US" sz="1400" kern="1200"/>
        </a:p>
      </dsp:txBody>
      <dsp:txXfrm rot="-5400000">
        <a:off x="3094801" y="738971"/>
        <a:ext cx="5477632" cy="447996"/>
      </dsp:txXfrm>
    </dsp:sp>
    <dsp:sp modelId="{9125247C-F315-4684-9B1C-5BBD2C4AE6A7}">
      <dsp:nvSpPr>
        <dsp:cNvPr id="0" name=""/>
        <dsp:cNvSpPr/>
      </dsp:nvSpPr>
      <dsp:spPr>
        <a:xfrm>
          <a:off x="0" y="652677"/>
          <a:ext cx="3094800" cy="620582"/>
        </a:xfrm>
        <a:prstGeom prst="roundRect">
          <a:avLst/>
        </a:prstGeom>
        <a:solidFill>
          <a:schemeClr val="accent3">
            <a:shade val="50000"/>
            <a:hueOff val="-149746"/>
            <a:satOff val="-11289"/>
            <a:lumOff val="158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&lt;meta&gt;</a:t>
          </a:r>
          <a:endParaRPr lang="en-US" sz="3200" kern="1200" dirty="0"/>
        </a:p>
      </dsp:txBody>
      <dsp:txXfrm>
        <a:off x="30294" y="682971"/>
        <a:ext cx="3034212" cy="559994"/>
      </dsp:txXfrm>
    </dsp:sp>
    <dsp:sp modelId="{0FF77B3F-3CC3-4B83-9A89-4D6311880D20}">
      <dsp:nvSpPr>
        <dsp:cNvPr id="0" name=""/>
        <dsp:cNvSpPr/>
      </dsp:nvSpPr>
      <dsp:spPr>
        <a:xfrm rot="5400000">
          <a:off x="5597501" y="-1136353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Includes script</a:t>
          </a:r>
          <a:endParaRPr lang="en-US" sz="1400" kern="1200"/>
        </a:p>
      </dsp:txBody>
      <dsp:txXfrm rot="-5400000">
        <a:off x="3094801" y="1390582"/>
        <a:ext cx="5477632" cy="447996"/>
      </dsp:txXfrm>
    </dsp:sp>
    <dsp:sp modelId="{2C829210-798A-4187-86A4-1395E9E526ED}">
      <dsp:nvSpPr>
        <dsp:cNvPr id="0" name=""/>
        <dsp:cNvSpPr/>
      </dsp:nvSpPr>
      <dsp:spPr>
        <a:xfrm>
          <a:off x="0" y="1304289"/>
          <a:ext cx="3094800" cy="620582"/>
        </a:xfrm>
        <a:prstGeom prst="roundRect">
          <a:avLst/>
        </a:prstGeom>
        <a:solidFill>
          <a:schemeClr val="accent3">
            <a:shade val="50000"/>
            <a:hueOff val="-299493"/>
            <a:satOff val="-22577"/>
            <a:lumOff val="316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&lt;script&gt;</a:t>
          </a:r>
          <a:endParaRPr lang="en-US" sz="3200" kern="1200"/>
        </a:p>
      </dsp:txBody>
      <dsp:txXfrm>
        <a:off x="30294" y="1334583"/>
        <a:ext cx="3034212" cy="559994"/>
      </dsp:txXfrm>
    </dsp:sp>
    <dsp:sp modelId="{856463E2-185C-4968-B3EA-D79F1D0D78F3}">
      <dsp:nvSpPr>
        <dsp:cNvPr id="0" name=""/>
        <dsp:cNvSpPr/>
      </dsp:nvSpPr>
      <dsp:spPr>
        <a:xfrm rot="5400000">
          <a:off x="5597501" y="-484741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Define styles for body elements </a:t>
          </a:r>
          <a:endParaRPr lang="en-US" sz="1400" kern="1200"/>
        </a:p>
      </dsp:txBody>
      <dsp:txXfrm rot="-5400000">
        <a:off x="3094801" y="2042194"/>
        <a:ext cx="5477632" cy="447996"/>
      </dsp:txXfrm>
    </dsp:sp>
    <dsp:sp modelId="{C30486F7-5EA9-48C9-AF25-65FC9CB47769}">
      <dsp:nvSpPr>
        <dsp:cNvPr id="0" name=""/>
        <dsp:cNvSpPr/>
      </dsp:nvSpPr>
      <dsp:spPr>
        <a:xfrm>
          <a:off x="0" y="1955901"/>
          <a:ext cx="3094800" cy="620582"/>
        </a:xfrm>
        <a:prstGeom prst="roundRect">
          <a:avLst/>
        </a:prstGeom>
        <a:solidFill>
          <a:schemeClr val="accent3">
            <a:shade val="50000"/>
            <a:hueOff val="-449239"/>
            <a:satOff val="-33866"/>
            <a:lumOff val="4741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&lt;style&gt;</a:t>
          </a:r>
          <a:endParaRPr lang="en-US" sz="3200" kern="1200"/>
        </a:p>
      </dsp:txBody>
      <dsp:txXfrm>
        <a:off x="30294" y="1986195"/>
        <a:ext cx="3034212" cy="559994"/>
      </dsp:txXfrm>
    </dsp:sp>
    <dsp:sp modelId="{FDB7EB70-37FA-4BAF-999A-6EA7D833FB2F}">
      <dsp:nvSpPr>
        <dsp:cNvPr id="0" name=""/>
        <dsp:cNvSpPr/>
      </dsp:nvSpPr>
      <dsp:spPr>
        <a:xfrm rot="5400000">
          <a:off x="5597501" y="166870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Directive indicating related documents </a:t>
          </a:r>
          <a:endParaRPr lang="en-US" sz="1400" kern="1200"/>
        </a:p>
      </dsp:txBody>
      <dsp:txXfrm rot="-5400000">
        <a:off x="3094801" y="2693806"/>
        <a:ext cx="5477632" cy="447996"/>
      </dsp:txXfrm>
    </dsp:sp>
    <dsp:sp modelId="{D6AD9CC1-9682-4348-82D7-662606425150}">
      <dsp:nvSpPr>
        <dsp:cNvPr id="0" name=""/>
        <dsp:cNvSpPr/>
      </dsp:nvSpPr>
      <dsp:spPr>
        <a:xfrm>
          <a:off x="0" y="2607512"/>
          <a:ext cx="3094800" cy="620582"/>
        </a:xfrm>
        <a:prstGeom prst="roundRect">
          <a:avLst/>
        </a:prstGeom>
        <a:solidFill>
          <a:schemeClr val="accent3">
            <a:shade val="50000"/>
            <a:hueOff val="-299493"/>
            <a:satOff val="-22577"/>
            <a:lumOff val="316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&lt;link&gt;</a:t>
          </a:r>
          <a:endParaRPr lang="en-US" sz="3200" kern="1200"/>
        </a:p>
      </dsp:txBody>
      <dsp:txXfrm>
        <a:off x="30294" y="2637806"/>
        <a:ext cx="3034212" cy="559994"/>
      </dsp:txXfrm>
    </dsp:sp>
    <dsp:sp modelId="{71227B1B-B0E4-4418-9010-970D4778E480}">
      <dsp:nvSpPr>
        <dsp:cNvPr id="0" name=""/>
        <dsp:cNvSpPr/>
      </dsp:nvSpPr>
      <dsp:spPr>
        <a:xfrm rot="5400000">
          <a:off x="5597501" y="818482"/>
          <a:ext cx="496466" cy="5501867"/>
        </a:xfrm>
        <a:prstGeom prst="round2Same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Define base address for all relative links on the page</a:t>
          </a:r>
          <a:endParaRPr lang="en-US" sz="1400" kern="1200"/>
        </a:p>
      </dsp:txBody>
      <dsp:txXfrm rot="-5400000">
        <a:off x="3094801" y="3345418"/>
        <a:ext cx="5477632" cy="447996"/>
      </dsp:txXfrm>
    </dsp:sp>
    <dsp:sp modelId="{FA4059D8-E764-4FD2-BB5B-1AE95B6A40C6}">
      <dsp:nvSpPr>
        <dsp:cNvPr id="0" name=""/>
        <dsp:cNvSpPr/>
      </dsp:nvSpPr>
      <dsp:spPr>
        <a:xfrm>
          <a:off x="0" y="3259124"/>
          <a:ext cx="3094800" cy="620582"/>
        </a:xfrm>
        <a:prstGeom prst="roundRect">
          <a:avLst/>
        </a:prstGeom>
        <a:solidFill>
          <a:schemeClr val="accent3">
            <a:shade val="50000"/>
            <a:hueOff val="-149746"/>
            <a:satOff val="-11289"/>
            <a:lumOff val="158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&lt;base&gt;</a:t>
          </a:r>
          <a:endParaRPr lang="en-US" sz="3200" kern="1200"/>
        </a:p>
      </dsp:txBody>
      <dsp:txXfrm>
        <a:off x="30294" y="3289418"/>
        <a:ext cx="3034212" cy="559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36DE4-5EA5-46E9-A625-42832544E78A}">
      <dsp:nvSpPr>
        <dsp:cNvPr id="0" name=""/>
        <dsp:cNvSpPr/>
      </dsp:nvSpPr>
      <dsp:spPr>
        <a:xfrm rot="5400000">
          <a:off x="5490664" y="-2305066"/>
          <a:ext cx="710139" cy="55018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&lt;input type="text" name="username"&gt;</a:t>
          </a:r>
          <a:endParaRPr lang="en-US" sz="1500" kern="1200"/>
        </a:p>
      </dsp:txBody>
      <dsp:txXfrm rot="-5400000">
        <a:off x="3094800" y="125464"/>
        <a:ext cx="5467201" cy="640807"/>
      </dsp:txXfrm>
    </dsp:sp>
    <dsp:sp modelId="{AA6FECCC-B212-46CC-92C5-6CF2E57FFDCC}">
      <dsp:nvSpPr>
        <dsp:cNvPr id="0" name=""/>
        <dsp:cNvSpPr/>
      </dsp:nvSpPr>
      <dsp:spPr>
        <a:xfrm>
          <a:off x="0" y="2030"/>
          <a:ext cx="3094800" cy="8876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Text</a:t>
          </a:r>
          <a:endParaRPr lang="en-US" sz="4500" kern="1200"/>
        </a:p>
      </dsp:txBody>
      <dsp:txXfrm>
        <a:off x="43333" y="45363"/>
        <a:ext cx="3008134" cy="801008"/>
      </dsp:txXfrm>
    </dsp:sp>
    <dsp:sp modelId="{84528431-912A-4271-AE79-8C5EED8A2ECF}">
      <dsp:nvSpPr>
        <dsp:cNvPr id="0" name=""/>
        <dsp:cNvSpPr/>
      </dsp:nvSpPr>
      <dsp:spPr>
        <a:xfrm rot="5400000">
          <a:off x="5490664" y="-1373008"/>
          <a:ext cx="710139" cy="5501867"/>
        </a:xfrm>
        <a:prstGeom prst="round2SameRect">
          <a:avLst/>
        </a:prstGeom>
        <a:solidFill>
          <a:schemeClr val="accent3">
            <a:tint val="40000"/>
            <a:alpha val="90000"/>
            <a:hueOff val="115341"/>
            <a:satOff val="16813"/>
            <a:lumOff val="1255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115341"/>
              <a:satOff val="16813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&lt;input type="password" name="psw"&gt;</a:t>
          </a:r>
          <a:endParaRPr lang="en-US" sz="1500" kern="1200"/>
        </a:p>
      </dsp:txBody>
      <dsp:txXfrm rot="-5400000">
        <a:off x="3094800" y="1057522"/>
        <a:ext cx="5467201" cy="640807"/>
      </dsp:txXfrm>
    </dsp:sp>
    <dsp:sp modelId="{895FD3D4-121B-44B2-81F3-A73AB4A087D8}">
      <dsp:nvSpPr>
        <dsp:cNvPr id="0" name=""/>
        <dsp:cNvSpPr/>
      </dsp:nvSpPr>
      <dsp:spPr>
        <a:xfrm>
          <a:off x="0" y="934088"/>
          <a:ext cx="3094800" cy="887674"/>
        </a:xfrm>
        <a:prstGeom prst="roundRect">
          <a:avLst/>
        </a:prstGeom>
        <a:gradFill rotWithShape="0">
          <a:gsLst>
            <a:gs pos="0">
              <a:schemeClr val="accent3">
                <a:hueOff val="168719"/>
                <a:satOff val="8636"/>
                <a:lumOff val="3628"/>
                <a:alphaOff val="0"/>
                <a:tint val="65000"/>
                <a:lumMod val="110000"/>
              </a:schemeClr>
            </a:gs>
            <a:gs pos="88000">
              <a:schemeClr val="accent3">
                <a:hueOff val="168719"/>
                <a:satOff val="8636"/>
                <a:lumOff val="362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Password</a:t>
          </a:r>
          <a:endParaRPr lang="en-US" sz="4500" kern="1200"/>
        </a:p>
      </dsp:txBody>
      <dsp:txXfrm>
        <a:off x="43333" y="977421"/>
        <a:ext cx="3008134" cy="801008"/>
      </dsp:txXfrm>
    </dsp:sp>
    <dsp:sp modelId="{6172CEB3-34D7-47D8-9623-A51D7137AA0F}">
      <dsp:nvSpPr>
        <dsp:cNvPr id="0" name=""/>
        <dsp:cNvSpPr/>
      </dsp:nvSpPr>
      <dsp:spPr>
        <a:xfrm rot="5400000">
          <a:off x="5490664" y="-440949"/>
          <a:ext cx="710139" cy="5501867"/>
        </a:xfrm>
        <a:prstGeom prst="round2SameRect">
          <a:avLst/>
        </a:prstGeom>
        <a:solidFill>
          <a:schemeClr val="accent3">
            <a:tint val="40000"/>
            <a:alpha val="90000"/>
            <a:hueOff val="230682"/>
            <a:satOff val="33626"/>
            <a:lumOff val="2509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&lt;input type="submit" value="Submit"&gt;</a:t>
          </a:r>
          <a:endParaRPr lang="en-US" sz="1500" kern="1200"/>
        </a:p>
      </dsp:txBody>
      <dsp:txXfrm rot="-5400000">
        <a:off x="3094800" y="1989581"/>
        <a:ext cx="5467201" cy="640807"/>
      </dsp:txXfrm>
    </dsp:sp>
    <dsp:sp modelId="{3D343586-0ABB-4F56-A674-EBA9DE2B3398}">
      <dsp:nvSpPr>
        <dsp:cNvPr id="0" name=""/>
        <dsp:cNvSpPr/>
      </dsp:nvSpPr>
      <dsp:spPr>
        <a:xfrm>
          <a:off x="0" y="1866146"/>
          <a:ext cx="3094800" cy="887674"/>
        </a:xfrm>
        <a:prstGeom prst="roundRect">
          <a:avLst/>
        </a:prstGeom>
        <a:gradFill rotWithShape="0">
          <a:gsLst>
            <a:gs pos="0">
              <a:schemeClr val="accent3">
                <a:hueOff val="337438"/>
                <a:satOff val="17272"/>
                <a:lumOff val="7255"/>
                <a:alphaOff val="0"/>
                <a:tint val="65000"/>
                <a:lumMod val="110000"/>
              </a:schemeClr>
            </a:gs>
            <a:gs pos="88000">
              <a:schemeClr val="accent3">
                <a:hueOff val="337438"/>
                <a:satOff val="17272"/>
                <a:lumOff val="725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Submit</a:t>
          </a:r>
          <a:endParaRPr lang="en-US" sz="4500" kern="1200"/>
        </a:p>
      </dsp:txBody>
      <dsp:txXfrm>
        <a:off x="43333" y="1909479"/>
        <a:ext cx="3008134" cy="801008"/>
      </dsp:txXfrm>
    </dsp:sp>
    <dsp:sp modelId="{48241122-BB20-412C-B1A4-C60D67F9FF40}">
      <dsp:nvSpPr>
        <dsp:cNvPr id="0" name=""/>
        <dsp:cNvSpPr/>
      </dsp:nvSpPr>
      <dsp:spPr>
        <a:xfrm rot="5400000">
          <a:off x="5490664" y="491108"/>
          <a:ext cx="710139" cy="5501867"/>
        </a:xfrm>
        <a:prstGeom prst="round2SameRect">
          <a:avLst/>
        </a:prstGeom>
        <a:solidFill>
          <a:schemeClr val="accent3">
            <a:tint val="40000"/>
            <a:alpha val="90000"/>
            <a:hueOff val="346023"/>
            <a:satOff val="50439"/>
            <a:lumOff val="3764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346023"/>
              <a:satOff val="50439"/>
              <a:lumOff val="37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&lt;input type="radio" name=“accept" value=“yes" checked&gt;</a:t>
          </a:r>
          <a:endParaRPr lang="en-US" sz="1500" kern="1200" dirty="0"/>
        </a:p>
      </dsp:txBody>
      <dsp:txXfrm rot="-5400000">
        <a:off x="3094800" y="2921638"/>
        <a:ext cx="5467201" cy="640807"/>
      </dsp:txXfrm>
    </dsp:sp>
    <dsp:sp modelId="{ACFBCA83-381B-4C61-A434-DB543F298ECE}">
      <dsp:nvSpPr>
        <dsp:cNvPr id="0" name=""/>
        <dsp:cNvSpPr/>
      </dsp:nvSpPr>
      <dsp:spPr>
        <a:xfrm>
          <a:off x="0" y="2798204"/>
          <a:ext cx="3094800" cy="887674"/>
        </a:xfrm>
        <a:prstGeom prst="roundRect">
          <a:avLst/>
        </a:prstGeom>
        <a:gradFill rotWithShape="0">
          <a:gsLst>
            <a:gs pos="0">
              <a:schemeClr val="accent3">
                <a:hueOff val="506157"/>
                <a:satOff val="25908"/>
                <a:lumOff val="10883"/>
                <a:alphaOff val="0"/>
                <a:tint val="65000"/>
                <a:lumMod val="110000"/>
              </a:schemeClr>
            </a:gs>
            <a:gs pos="88000">
              <a:schemeClr val="accent3">
                <a:hueOff val="506157"/>
                <a:satOff val="25908"/>
                <a:lumOff val="1088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Radio</a:t>
          </a:r>
          <a:endParaRPr lang="en-US" sz="4500" kern="1200"/>
        </a:p>
      </dsp:txBody>
      <dsp:txXfrm>
        <a:off x="43333" y="2841537"/>
        <a:ext cx="3008134" cy="801008"/>
      </dsp:txXfrm>
    </dsp:sp>
    <dsp:sp modelId="{9C33530E-0C73-4B21-9B76-424F15D9A3C4}">
      <dsp:nvSpPr>
        <dsp:cNvPr id="0" name=""/>
        <dsp:cNvSpPr/>
      </dsp:nvSpPr>
      <dsp:spPr>
        <a:xfrm rot="5400000">
          <a:off x="5490664" y="1423166"/>
          <a:ext cx="710139" cy="5501867"/>
        </a:xfrm>
        <a:prstGeom prst="round2SameRect">
          <a:avLst/>
        </a:prstGeom>
        <a:solidFill>
          <a:schemeClr val="accent3">
            <a:tint val="40000"/>
            <a:alpha val="90000"/>
            <a:hueOff val="461364"/>
            <a:satOff val="67252"/>
            <a:lumOff val="5018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461364"/>
              <a:satOff val="67252"/>
              <a:lumOff val="50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&lt;input type="checkbox" name=“country" value=“India"&gt;</a:t>
          </a:r>
          <a:endParaRPr lang="en-US" sz="1500" kern="1200" dirty="0"/>
        </a:p>
      </dsp:txBody>
      <dsp:txXfrm rot="-5400000">
        <a:off x="3094800" y="3853696"/>
        <a:ext cx="5467201" cy="640807"/>
      </dsp:txXfrm>
    </dsp:sp>
    <dsp:sp modelId="{DD5B59B3-EB24-4801-82D2-49B93E9784C7}">
      <dsp:nvSpPr>
        <dsp:cNvPr id="0" name=""/>
        <dsp:cNvSpPr/>
      </dsp:nvSpPr>
      <dsp:spPr>
        <a:xfrm>
          <a:off x="0" y="3730263"/>
          <a:ext cx="3094800" cy="887674"/>
        </a:xfrm>
        <a:prstGeom prst="roundRect">
          <a:avLst/>
        </a:prstGeom>
        <a:gradFill rotWithShape="0">
          <a:gsLst>
            <a:gs pos="0">
              <a:schemeClr val="accent3">
                <a:hueOff val="674876"/>
                <a:satOff val="34544"/>
                <a:lumOff val="14510"/>
                <a:alphaOff val="0"/>
                <a:tint val="65000"/>
                <a:lumMod val="110000"/>
              </a:schemeClr>
            </a:gs>
            <a:gs pos="88000">
              <a:schemeClr val="accent3">
                <a:hueOff val="674876"/>
                <a:satOff val="34544"/>
                <a:lumOff val="1451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Checkbox</a:t>
          </a:r>
          <a:endParaRPr lang="en-US" sz="4500" kern="1200"/>
        </a:p>
      </dsp:txBody>
      <dsp:txXfrm>
        <a:off x="43333" y="3773596"/>
        <a:ext cx="3008134" cy="80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0646-5612-45FA-9C9E-DA4859754973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6059-F256-4903-B871-4417AD4DB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21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6237-9F2D-4EED-AD36-5AE6B1F89E70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D975-AD1D-46DF-BA06-519C3E95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85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&lt;pre&gt; – to preserve</a:t>
            </a:r>
            <a:r>
              <a:rPr lang="en-US" baseline="0" dirty="0" smtClean="0"/>
              <a:t> spaces and breaks.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156237-9F2D-4EED-AD36-5AE6B1F89E70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975-AD1D-46DF-BA06-519C3E95B0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156237-9F2D-4EED-AD36-5AE6B1F89E70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975-AD1D-46DF-BA06-519C3E95B0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4A1-4491-4CF7-B459-BABEF7BA2A3B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830-2683-4A93-93C0-8CAA554ED732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41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5B6E-CF05-48EC-981A-F1FD05D0A2D8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41077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699D-C8AE-4027-8FBB-C34111C5DE6E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98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E04F-D7DF-40B7-ABFB-0D74C73CCAF1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994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C37-85F3-4564-90F0-1C6DE7C196F1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74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833-BBE5-4F8D-A4E5-7233FFED85BD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3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686-F2DC-42C7-B98A-77F67DF43E07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535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D9E-6612-4925-88A1-893F87A86193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28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1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2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0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28CD-C8C0-47D1-B347-F20582DDE84A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7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1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9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5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13D4-D553-40A5-BC87-06ABBA27D586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6664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12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5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1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254-BDA2-4D05-BB21-AFDBB6E5F51C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2199-57E2-49A1-8254-0D56EB7F68BC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7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19BC-3A82-45B5-A5F5-96D5F7374200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27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873-2ECD-456F-8227-1185B23AE098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077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432D-A71A-4BA9-A2C6-9CF2EB7B98EE}" type="datetime5">
              <a:rPr lang="en-US" smtClean="0"/>
              <a:pPr/>
              <a:t>5-Nov-15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9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18" r:id="rId13"/>
    <p:sldLayoutId id="2147484619" r:id="rId14"/>
    <p:sldLayoutId id="2147484620" r:id="rId15"/>
    <p:sldLayoutId id="214748462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218-9FF8-47E4-9549-D6B8B70DBC5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  <p:sldLayoutId id="2147484646" r:id="rId12"/>
    <p:sldLayoutId id="2147484647" r:id="rId13"/>
    <p:sldLayoutId id="2147484648" r:id="rId14"/>
    <p:sldLayoutId id="2147484649" r:id="rId15"/>
    <p:sldLayoutId id="2147484650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HTML5, CSS3,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r>
              <a:rPr lang="en-US" sz="2400" b="1" dirty="0" smtClean="0"/>
              <a:t>by: </a:t>
            </a:r>
            <a:r>
              <a:rPr lang="en-US" sz="2400" b="1" dirty="0" err="1" smtClean="0"/>
              <a:t>Seshu</a:t>
            </a:r>
            <a:r>
              <a:rPr lang="en-US" sz="2400" b="1" dirty="0" smtClean="0"/>
              <a:t> Puvvada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489"/>
          </a:xfrm>
        </p:spPr>
        <p:txBody>
          <a:bodyPr/>
          <a:lstStyle/>
          <a:p>
            <a:r>
              <a:rPr lang="en-US" dirty="0" smtClean="0"/>
              <a:t>HTML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287"/>
            <a:ext cx="8596668" cy="4638075"/>
          </a:xfrm>
        </p:spPr>
        <p:txBody>
          <a:bodyPr/>
          <a:lstStyle/>
          <a:p>
            <a:r>
              <a:rPr lang="en-US" dirty="0" smtClean="0"/>
              <a:t>What is Style</a:t>
            </a:r>
          </a:p>
          <a:p>
            <a:r>
              <a:rPr lang="en-US" dirty="0" smtClean="0"/>
              <a:t>Inline styling</a:t>
            </a:r>
          </a:p>
          <a:p>
            <a:pPr lvl="1"/>
            <a:r>
              <a:rPr lang="en-US" dirty="0" smtClean="0"/>
              <a:t>&lt;p style="</a:t>
            </a:r>
            <a:r>
              <a:rPr lang="en-US" dirty="0" err="1" smtClean="0"/>
              <a:t>color:red</a:t>
            </a:r>
            <a:r>
              <a:rPr lang="en-US" dirty="0" smtClean="0"/>
              <a:t>"&gt;This is a paragraph.&lt;/p&gt;</a:t>
            </a:r>
          </a:p>
          <a:p>
            <a:r>
              <a:rPr lang="en-US" dirty="0" smtClean="0"/>
              <a:t>Internal styling - Using Style tag</a:t>
            </a:r>
          </a:p>
          <a:p>
            <a:pPr lvl="1"/>
            <a:r>
              <a:rPr lang="en-US" dirty="0" smtClean="0"/>
              <a:t>&lt;style&gt;   p { color: red; }   &lt;/style&gt;</a:t>
            </a:r>
          </a:p>
          <a:p>
            <a:r>
              <a:rPr lang="en-US" dirty="0" smtClean="0"/>
              <a:t>External Style sheet </a:t>
            </a:r>
          </a:p>
          <a:p>
            <a:pPr lvl="1"/>
            <a:r>
              <a:rPr lang="en-US" dirty="0" smtClean="0"/>
              <a:t>mystyle.css</a:t>
            </a:r>
          </a:p>
          <a:p>
            <a:r>
              <a:rPr lang="en-US" dirty="0" smtClean="0"/>
              <a:t>Basic styling properties </a:t>
            </a:r>
          </a:p>
          <a:p>
            <a:pPr lvl="1"/>
            <a:r>
              <a:rPr lang="en-US" dirty="0" smtClean="0"/>
              <a:t>background-color, color, font-size, font-family, text-align, border, padding, margin etc…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selector 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tagid</a:t>
            </a:r>
            <a:r>
              <a:rPr lang="en-US" dirty="0" smtClean="0"/>
              <a:t>{  </a:t>
            </a:r>
            <a:r>
              <a:rPr lang="en-US" dirty="0" err="1" smtClean="0"/>
              <a:t>css</a:t>
            </a:r>
            <a:r>
              <a:rPr lang="en-US" dirty="0" smtClean="0"/>
              <a:t> properties }</a:t>
            </a:r>
          </a:p>
          <a:p>
            <a:r>
              <a:rPr lang="en-US" dirty="0" smtClean="0"/>
              <a:t>Element selector</a:t>
            </a:r>
          </a:p>
          <a:p>
            <a:pPr lvl="1"/>
            <a:r>
              <a:rPr lang="en-US" dirty="0" smtClean="0"/>
              <a:t>h1{ </a:t>
            </a:r>
            <a:r>
              <a:rPr lang="en-US" dirty="0" err="1" smtClean="0"/>
              <a:t>css</a:t>
            </a:r>
            <a:r>
              <a:rPr lang="en-US" dirty="0" smtClean="0"/>
              <a:t> properties } </a:t>
            </a:r>
          </a:p>
          <a:p>
            <a:r>
              <a:rPr lang="en-US" dirty="0" smtClean="0"/>
              <a:t>Class selector 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myheader</a:t>
            </a:r>
            <a:r>
              <a:rPr lang="en-US" dirty="0" smtClean="0"/>
              <a:t>{ </a:t>
            </a:r>
            <a:r>
              <a:rPr lang="en-US" dirty="0" err="1" smtClean="0"/>
              <a:t>css</a:t>
            </a:r>
            <a:r>
              <a:rPr lang="en-US" dirty="0" smtClean="0"/>
              <a:t> properties 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677"/>
            <a:ext cx="8596668" cy="4402685"/>
          </a:xfrm>
        </p:spPr>
        <p:txBody>
          <a:bodyPr/>
          <a:lstStyle/>
          <a:p>
            <a:r>
              <a:rPr lang="en-US" dirty="0" smtClean="0"/>
              <a:t>Block elements</a:t>
            </a:r>
          </a:p>
          <a:p>
            <a:pPr lvl="1"/>
            <a:r>
              <a:rPr lang="en-US" dirty="0" smtClean="0"/>
              <a:t>Container elements for grouping </a:t>
            </a:r>
          </a:p>
          <a:p>
            <a:pPr lvl="1"/>
            <a:r>
              <a:rPr lang="en-US" dirty="0" smtClean="0"/>
              <a:t>May contain other block or inline elements</a:t>
            </a:r>
          </a:p>
          <a:p>
            <a:pPr lvl="1"/>
            <a:r>
              <a:rPr lang="en-US" dirty="0" smtClean="0"/>
              <a:t>New lines appear</a:t>
            </a:r>
          </a:p>
          <a:p>
            <a:pPr lvl="1"/>
            <a:r>
              <a:rPr lang="en-US" dirty="0" smtClean="0"/>
              <a:t>Can have width and height, it takes whole </a:t>
            </a:r>
            <a:r>
              <a:rPr lang="en-US" smtClean="0"/>
              <a:t>page width</a:t>
            </a:r>
            <a:endParaRPr lang="en-US" dirty="0" smtClean="0"/>
          </a:p>
          <a:p>
            <a:pPr lvl="1"/>
            <a:r>
              <a:rPr lang="en-US" dirty="0" smtClean="0"/>
              <a:t>Div, h1, p, form etc…</a:t>
            </a:r>
          </a:p>
          <a:p>
            <a:r>
              <a:rPr lang="en-US" dirty="0" smtClean="0"/>
              <a:t>Inline elements </a:t>
            </a:r>
          </a:p>
          <a:p>
            <a:pPr lvl="1"/>
            <a:r>
              <a:rPr lang="en-US" dirty="0" smtClean="0"/>
              <a:t>Container for text and other inline elements</a:t>
            </a:r>
          </a:p>
          <a:p>
            <a:pPr lvl="1"/>
            <a:r>
              <a:rPr lang="en-US" dirty="0" smtClean="0"/>
              <a:t>No new line before or after</a:t>
            </a:r>
          </a:p>
          <a:p>
            <a:pPr lvl="1"/>
            <a:r>
              <a:rPr lang="en-US" dirty="0" smtClean="0"/>
              <a:t>Has no width and height </a:t>
            </a:r>
          </a:p>
          <a:p>
            <a:pPr lvl="1"/>
            <a:r>
              <a:rPr lang="en-US" dirty="0" smtClean="0"/>
              <a:t>span, a, </a:t>
            </a:r>
            <a:r>
              <a:rPr lang="en-US" dirty="0" err="1" smtClean="0"/>
              <a:t>img</a:t>
            </a:r>
            <a:r>
              <a:rPr lang="en-US" dirty="0" smtClean="0"/>
              <a:t> etc..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1917"/>
          </a:xfrm>
        </p:spPr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812" y="1348443"/>
            <a:ext cx="8383509" cy="461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275"/>
          </a:xfrm>
        </p:spPr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661"/>
            <a:ext cx="8596668" cy="4574701"/>
          </a:xfrm>
        </p:spPr>
        <p:txBody>
          <a:bodyPr/>
          <a:lstStyle/>
          <a:p>
            <a:r>
              <a:rPr lang="en-US" dirty="0" smtClean="0"/>
              <a:t>Anchor Element	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="http://www.syntelinc.com"&gt;Welcome to </a:t>
            </a:r>
            <a:r>
              <a:rPr lang="en-US" dirty="0" err="1" smtClean="0"/>
              <a:t>syntel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What is target  -- _self and _blank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="http://www.syntelinc.com" target="_blank"&gt;Welcome to </a:t>
            </a:r>
            <a:r>
              <a:rPr lang="en-US" dirty="0" err="1" smtClean="0"/>
              <a:t>syntel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Image with link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="http://www.syntelinc.com" target="_blank“&gt;</a:t>
            </a:r>
            <a:br>
              <a:rPr lang="en-US" dirty="0" smtClean="0"/>
            </a:br>
            <a:r>
              <a:rPr lang="en-US" dirty="0" smtClean="0"/>
              <a:t>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="welcome.jpg" /&gt;</a:t>
            </a:r>
            <a:br>
              <a:rPr lang="en-US" dirty="0" smtClean="0"/>
            </a:br>
            <a:r>
              <a:rPr lang="en-US" dirty="0" smtClean="0"/>
              <a:t>&lt;/a&gt;</a:t>
            </a:r>
          </a:p>
          <a:p>
            <a:r>
              <a:rPr lang="en-US" dirty="0" smtClean="0"/>
              <a:t>Bookmarking Section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</a:t>
            </a:r>
            <a:r>
              <a:rPr lang="en-US" dirty="0" err="1" smtClean="0"/>
              <a:t>Zaheer</a:t>
            </a:r>
            <a:r>
              <a:rPr lang="en-US" dirty="0" smtClean="0"/>
              <a:t>"&gt;</a:t>
            </a:r>
            <a:r>
              <a:rPr lang="en-US" dirty="0" err="1" smtClean="0"/>
              <a:t>Zaheer</a:t>
            </a:r>
            <a:r>
              <a:rPr lang="en-US" dirty="0" smtClean="0"/>
              <a:t> Khan Open to Bowling Coach Role in Indian Team &lt;/a&gt;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810"/>
          </a:xfrm>
        </p:spPr>
        <p:txBody>
          <a:bodyPr/>
          <a:lstStyle/>
          <a:p>
            <a:r>
              <a:rPr lang="en-US" dirty="0" smtClean="0"/>
              <a:t>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411"/>
            <a:ext cx="8596668" cy="4447952"/>
          </a:xfrm>
        </p:spPr>
        <p:txBody>
          <a:bodyPr/>
          <a:lstStyle/>
          <a:p>
            <a:r>
              <a:rPr lang="en-US" dirty="0" smtClean="0"/>
              <a:t>Unordered list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en-US" dirty="0"/>
              <a:t>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&lt;li&gt;item name&lt;/</a:t>
            </a:r>
            <a:r>
              <a:rPr lang="en-US" dirty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list-style-type:square</a:t>
            </a:r>
            <a:r>
              <a:rPr lang="en-US" dirty="0" smtClean="0"/>
              <a:t>, circle, disc</a:t>
            </a:r>
          </a:p>
          <a:p>
            <a:r>
              <a:rPr lang="en-US" dirty="0" smtClean="0"/>
              <a:t>Ordered list</a:t>
            </a:r>
          </a:p>
          <a:p>
            <a:pPr marL="742950" lvl="2" indent="-342900"/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  </a:t>
            </a:r>
            <a:br>
              <a:rPr lang="en-US" sz="1800" dirty="0"/>
            </a:br>
            <a:r>
              <a:rPr lang="en-US" sz="1800" dirty="0"/>
              <a:t>		&lt;li&gt;item name&lt;/li&gt; 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 smtClean="0"/>
              <a:t>&gt;</a:t>
            </a:r>
          </a:p>
          <a:p>
            <a:pPr marL="742950" lvl="2" indent="-342900"/>
            <a:r>
              <a:rPr lang="en-US" sz="1800" dirty="0"/>
              <a:t>t</a:t>
            </a:r>
            <a:r>
              <a:rPr lang="en-US" sz="1800" dirty="0" smtClean="0"/>
              <a:t>ype = “1”, A, a, I, </a:t>
            </a:r>
            <a:r>
              <a:rPr lang="en-US" sz="1800" dirty="0" err="1" smtClean="0"/>
              <a:t>i</a:t>
            </a:r>
            <a:endParaRPr lang="en-US" sz="1800" dirty="0"/>
          </a:p>
          <a:p>
            <a:r>
              <a:rPr lang="en-US" dirty="0" smtClean="0"/>
              <a:t>List item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885"/>
          </a:xfrm>
        </p:spPr>
        <p:txBody>
          <a:bodyPr/>
          <a:lstStyle/>
          <a:p>
            <a:r>
              <a:rPr lang="en-US" dirty="0" smtClean="0"/>
              <a:t>HTML Input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61263"/>
              </p:ext>
            </p:extLst>
          </p:nvPr>
        </p:nvGraphicFramePr>
        <p:xfrm>
          <a:off x="677334" y="1421395"/>
          <a:ext cx="8596668" cy="461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2487"/>
            <a:ext cx="8596668" cy="4658876"/>
          </a:xfrm>
        </p:spPr>
        <p:txBody>
          <a:bodyPr/>
          <a:lstStyle/>
          <a:p>
            <a:r>
              <a:rPr lang="en-US" dirty="0" smtClean="0"/>
              <a:t>#id  -- #</a:t>
            </a:r>
            <a:r>
              <a:rPr lang="en-US" dirty="0" err="1" smtClean="0"/>
              <a:t>divid</a:t>
            </a:r>
            <a:endParaRPr lang="en-US" dirty="0" smtClean="0"/>
          </a:p>
          <a:p>
            <a:r>
              <a:rPr lang="en-US" dirty="0" err="1" smtClean="0"/>
              <a:t>Tagname</a:t>
            </a:r>
            <a:r>
              <a:rPr lang="en-US" dirty="0" smtClean="0"/>
              <a:t> – div </a:t>
            </a:r>
          </a:p>
          <a:p>
            <a:r>
              <a:rPr lang="en-US" dirty="0" err="1" smtClean="0"/>
              <a:t>Cssclassname</a:t>
            </a:r>
            <a:r>
              <a:rPr lang="en-US" dirty="0" smtClean="0"/>
              <a:t> -- .class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css</a:t>
            </a:r>
            <a:r>
              <a:rPr lang="en-US" dirty="0" smtClean="0"/>
              <a:t> class – class=“class1 class2”</a:t>
            </a:r>
          </a:p>
          <a:p>
            <a:r>
              <a:rPr lang="en-US" dirty="0" smtClean="0"/>
              <a:t>div.class1   -- element with </a:t>
            </a:r>
            <a:r>
              <a:rPr lang="en-US" dirty="0" err="1" smtClean="0"/>
              <a:t>classname</a:t>
            </a:r>
            <a:r>
              <a:rPr lang="en-US" dirty="0" smtClean="0"/>
              <a:t> ‘class1’</a:t>
            </a:r>
          </a:p>
          <a:p>
            <a:r>
              <a:rPr lang="en-US" dirty="0"/>
              <a:t>d</a:t>
            </a:r>
            <a:r>
              <a:rPr lang="en-US" dirty="0" smtClean="0"/>
              <a:t>iv .class1 – element child/grand child/ grand </a:t>
            </a:r>
            <a:r>
              <a:rPr lang="en-US" dirty="0" err="1" smtClean="0"/>
              <a:t>grand</a:t>
            </a:r>
            <a:r>
              <a:rPr lang="en-US" dirty="0" smtClean="0"/>
              <a:t> child… with </a:t>
            </a:r>
            <a:r>
              <a:rPr lang="en-US" dirty="0" err="1" smtClean="0"/>
              <a:t>classname</a:t>
            </a:r>
            <a:r>
              <a:rPr lang="en-US" dirty="0" smtClean="0"/>
              <a:t> ‘class1’</a:t>
            </a:r>
          </a:p>
          <a:p>
            <a:r>
              <a:rPr lang="en-US" dirty="0" smtClean="0"/>
              <a:t>div&gt;class1 – element immediate child with </a:t>
            </a:r>
            <a:r>
              <a:rPr lang="en-US" dirty="0" err="1" smtClean="0"/>
              <a:t>classname</a:t>
            </a:r>
            <a:r>
              <a:rPr lang="en-US" dirty="0" smtClean="0"/>
              <a:t> ‘class1’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343"/>
            <a:ext cx="8596668" cy="4550019"/>
          </a:xfrm>
        </p:spPr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 smtClean="0"/>
              <a:t>Absolute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3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Pseduo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r>
              <a:rPr lang="en-US" dirty="0" smtClean="0"/>
              <a:t>what is web / static / dynamic application ?</a:t>
            </a:r>
          </a:p>
          <a:p>
            <a:r>
              <a:rPr lang="en-US" dirty="0" smtClean="0"/>
              <a:t>what is mobile web / native / hybrid application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1" name="Picture 3" descr="C:\Users\vpuvv\Seshu\personal\FrontEnd sessions\images\App-vs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884" y="2313006"/>
            <a:ext cx="4643721" cy="43599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HTML ?</a:t>
            </a:r>
          </a:p>
          <a:p>
            <a:r>
              <a:rPr lang="en-US" dirty="0" smtClean="0"/>
              <a:t>What is CSS 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What is HTTP?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6" name="Picture 2" descr="http://tutorial.techaltum.com/images/html-c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940" y="3467476"/>
            <a:ext cx="5158810" cy="2579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Frameworks</a:t>
            </a:r>
            <a:endParaRPr lang="en-US" dirty="0"/>
          </a:p>
        </p:txBody>
      </p:sp>
      <p:pic>
        <p:nvPicPr>
          <p:cNvPr id="1026" name="Picture 2" descr="C:\Users\vpuvv\Seshu\personal\FrontEnd sessions\images\fronte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617" y="1176508"/>
            <a:ext cx="10317768" cy="4436641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Webstrom</a:t>
            </a:r>
            <a:endParaRPr lang="en-US" dirty="0" smtClean="0"/>
          </a:p>
          <a:p>
            <a:r>
              <a:rPr lang="en-US" dirty="0" smtClean="0"/>
              <a:t>Atom etc…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85" y="1572113"/>
            <a:ext cx="8596668" cy="3880773"/>
          </a:xfrm>
        </p:spPr>
        <p:txBody>
          <a:bodyPr/>
          <a:lstStyle/>
          <a:p>
            <a:r>
              <a:rPr lang="en-US" b="1" dirty="0" smtClean="0"/>
              <a:t>Parent and child structure</a:t>
            </a:r>
          </a:p>
          <a:p>
            <a:r>
              <a:rPr lang="en-US" b="1" dirty="0" err="1" smtClean="0"/>
              <a:t>doctype</a:t>
            </a:r>
            <a:r>
              <a:rPr lang="en-US" b="1" dirty="0" smtClean="0"/>
              <a:t> – declaration of standards compliance </a:t>
            </a:r>
          </a:p>
          <a:p>
            <a:r>
              <a:rPr lang="en-US" b="1" dirty="0" smtClean="0"/>
              <a:t>html – Root element </a:t>
            </a:r>
          </a:p>
          <a:p>
            <a:r>
              <a:rPr lang="en-US" b="1" dirty="0" smtClean="0"/>
              <a:t>head – Document metadata </a:t>
            </a:r>
          </a:p>
          <a:p>
            <a:pPr lvl="1"/>
            <a:r>
              <a:rPr lang="en-US" b="1" dirty="0" smtClean="0"/>
              <a:t>Used by browsers and search engines </a:t>
            </a:r>
          </a:p>
          <a:p>
            <a:r>
              <a:rPr lang="en-US" b="1" dirty="0" smtClean="0"/>
              <a:t>body – Document data </a:t>
            </a:r>
          </a:p>
          <a:p>
            <a:pPr lvl="1"/>
            <a:r>
              <a:rPr lang="en-US" b="1" dirty="0" smtClean="0"/>
              <a:t>Displayed to the users by the client browser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1502" y="2317687"/>
            <a:ext cx="4590105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&lt;title&gt;Welcome&lt;/title&gt;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	&lt;h1&gt;Welcome to HTML&lt;/h1&gt;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 metadata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8042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848"/>
          </a:xfrm>
        </p:spPr>
        <p:txBody>
          <a:bodyPr/>
          <a:lstStyle/>
          <a:p>
            <a:r>
              <a:rPr lang="en-US" dirty="0" smtClean="0"/>
              <a:t>Basic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127"/>
            <a:ext cx="8596668" cy="4665235"/>
          </a:xfrm>
        </p:spPr>
        <p:txBody>
          <a:bodyPr/>
          <a:lstStyle/>
          <a:p>
            <a:r>
              <a:rPr lang="en-US" dirty="0" smtClean="0"/>
              <a:t>Headings  h1 to h6</a:t>
            </a:r>
          </a:p>
          <a:p>
            <a:r>
              <a:rPr lang="en-US" dirty="0" smtClean="0"/>
              <a:t>Paragraph (p, pre)</a:t>
            </a:r>
          </a:p>
          <a:p>
            <a:r>
              <a:rPr lang="en-US" dirty="0" smtClean="0"/>
              <a:t>Links(a)</a:t>
            </a:r>
          </a:p>
          <a:p>
            <a:r>
              <a:rPr lang="en-US" dirty="0" smtClean="0"/>
              <a:t>Images(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Attributes – provides additional information about an element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err="1" smtClean="0"/>
              <a:t>Href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Width, height</a:t>
            </a:r>
          </a:p>
          <a:p>
            <a:pPr lvl="1"/>
            <a:r>
              <a:rPr lang="en-US" dirty="0" smtClean="0"/>
              <a:t>Alt etc…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27" y="1436312"/>
            <a:ext cx="8596668" cy="3880773"/>
          </a:xfrm>
        </p:spPr>
        <p:txBody>
          <a:bodyPr/>
          <a:lstStyle/>
          <a:p>
            <a:r>
              <a:rPr lang="en-US" dirty="0" smtClean="0"/>
              <a:t>&lt;b&gt; - bold</a:t>
            </a:r>
          </a:p>
          <a:p>
            <a:r>
              <a:rPr lang="en-US" dirty="0" smtClean="0"/>
              <a:t>&lt;strong&gt; - strong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- italic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- emphasized</a:t>
            </a:r>
          </a:p>
          <a:p>
            <a:r>
              <a:rPr lang="en-US" dirty="0" smtClean="0"/>
              <a:t>&lt;small&gt; - small</a:t>
            </a:r>
          </a:p>
          <a:p>
            <a:r>
              <a:rPr lang="en-US" dirty="0" smtClean="0"/>
              <a:t>&lt;mark&gt; - marked</a:t>
            </a:r>
          </a:p>
          <a:p>
            <a:r>
              <a:rPr lang="en-US" dirty="0" smtClean="0"/>
              <a:t>&lt;del&gt; - deleted</a:t>
            </a:r>
          </a:p>
          <a:p>
            <a:r>
              <a:rPr lang="en-US" dirty="0" smtClean="0"/>
              <a:t>&lt;sub&gt; - subscript</a:t>
            </a:r>
          </a:p>
          <a:p>
            <a:r>
              <a:rPr lang="en-US" dirty="0" smtClean="0"/>
              <a:t>&lt;sup&gt; - superscript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2967" y="64064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Seshu Puvvada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1456</TotalTime>
  <Words>548</Words>
  <Application>Microsoft Office PowerPoint</Application>
  <PresentationFormat>Widescreen</PresentationFormat>
  <Paragraphs>181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1_Facet</vt:lpstr>
      <vt:lpstr>Frontend Sessions</vt:lpstr>
      <vt:lpstr>What ?</vt:lpstr>
      <vt:lpstr>What?</vt:lpstr>
      <vt:lpstr>Technologies and Frameworks</vt:lpstr>
      <vt:lpstr>IDE ?</vt:lpstr>
      <vt:lpstr>HTML Document Structure</vt:lpstr>
      <vt:lpstr>&lt;head&gt; metadata</vt:lpstr>
      <vt:lpstr>Basic HTML Elements</vt:lpstr>
      <vt:lpstr>Text elements</vt:lpstr>
      <vt:lpstr>HTML Style </vt:lpstr>
      <vt:lpstr>CSS Selectors</vt:lpstr>
      <vt:lpstr>Block Vs Inline</vt:lpstr>
      <vt:lpstr>CSS Box Model</vt:lpstr>
      <vt:lpstr>HTML Links</vt:lpstr>
      <vt:lpstr>HTML List</vt:lpstr>
      <vt:lpstr>HTML Input elements</vt:lpstr>
      <vt:lpstr>CSS Selectors</vt:lpstr>
      <vt:lpstr>Position</vt:lpstr>
      <vt:lpstr>Pseduo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Seshu</dc:creator>
  <cp:lastModifiedBy>Seshu</cp:lastModifiedBy>
  <cp:revision>110</cp:revision>
  <dcterms:created xsi:type="dcterms:W3CDTF">2015-08-06T00:27:47Z</dcterms:created>
  <dcterms:modified xsi:type="dcterms:W3CDTF">2015-11-06T04:35:11Z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Venkata Sesharao Puvvada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Venkata Sesharao Puvvada</vt:lpwstr>
  </property>
</Properties>
</file>