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5" r:id="rId1"/>
    <p:sldMasterId id="2147484622" r:id="rId2"/>
    <p:sldMasterId id="214748463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0" autoAdjust="0"/>
    <p:restoredTop sz="86111" autoAdjust="0"/>
  </p:normalViewPr>
  <p:slideViewPr>
    <p:cSldViewPr snapToGrid="0">
      <p:cViewPr varScale="1">
        <p:scale>
          <a:sx n="70" d="100"/>
          <a:sy n="70" d="100"/>
        </p:scale>
        <p:origin x="485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30646-5612-45FA-9C9E-DA4859754973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F6059-F256-4903-B871-4417AD4DB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21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6237-9F2D-4EED-AD36-5AE6B1F89E70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D975-AD1D-46DF-BA06-519C3E95B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850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Data type</a:t>
            </a:r>
            <a:r>
              <a:rPr lang="en-US" baseline="0" dirty="0" smtClean="0"/>
              <a:t> – is data that is not an object and has no methods. 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156237-9F2D-4EED-AD36-5AE6B1F89E70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975-AD1D-46DF-BA06-519C3E95B0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2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4A1-4491-4CF7-B459-BABEF7BA2A3B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95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C830-2683-4A93-93C0-8CAA554ED732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413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5B6E-CF05-48EC-981A-F1FD05D0A2D8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41077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699D-C8AE-4027-8FBB-C34111C5DE6E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98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E04F-D7DF-40B7-ABFB-0D74C73CCAF1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79942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C37-85F3-4564-90F0-1C6DE7C196F1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745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E833-BBE5-4F8D-A4E5-7233FFED85BD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737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686-F2DC-42C7-B98A-77F67DF43E07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5352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8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D9E-6612-4925-88A1-893F87A86193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28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1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4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2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60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28CD-C8C0-47D1-B347-F20582DDE84A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7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2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1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0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0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4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9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5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13D4-D553-40A5-BC87-06ABBA27D586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6664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512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5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1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254-BDA2-4D05-BB21-AFDBB6E5F51C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73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2199-57E2-49A1-8254-0D56EB7F68BC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76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19BC-3A82-45B5-A5F5-96D5F7374200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927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873-2ECD-456F-8227-1185B23AE098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077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432D-A71A-4BA9-A2C6-9CF2EB7B98EE}" type="datetime5">
              <a:rPr lang="en-US" smtClean="0"/>
              <a:pPr/>
              <a:t>13-Nov-15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99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9FD9-0A37-4D3D-AD88-F2FA53D6DFD5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607" r:id="rId2"/>
    <p:sldLayoutId id="2147484608" r:id="rId3"/>
    <p:sldLayoutId id="2147484609" r:id="rId4"/>
    <p:sldLayoutId id="2147484610" r:id="rId5"/>
    <p:sldLayoutId id="214748461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17" r:id="rId12"/>
    <p:sldLayoutId id="2147484618" r:id="rId13"/>
    <p:sldLayoutId id="2147484619" r:id="rId14"/>
    <p:sldLayoutId id="2147484620" r:id="rId15"/>
    <p:sldLayoutId id="2147484621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3218-9FF8-47E4-9549-D6B8B70DBC5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9FD9-0A37-4D3D-AD88-F2FA53D6DFD5}" type="datetime5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39" r:id="rId5"/>
    <p:sldLayoutId id="2147484640" r:id="rId6"/>
    <p:sldLayoutId id="2147484641" r:id="rId7"/>
    <p:sldLayoutId id="2147484642" r:id="rId8"/>
    <p:sldLayoutId id="2147484643" r:id="rId9"/>
    <p:sldLayoutId id="2147484644" r:id="rId10"/>
    <p:sldLayoutId id="2147484645" r:id="rId11"/>
    <p:sldLayoutId id="2147484646" r:id="rId12"/>
    <p:sldLayoutId id="2147484647" r:id="rId13"/>
    <p:sldLayoutId id="2147484648" r:id="rId14"/>
    <p:sldLayoutId id="2147484649" r:id="rId15"/>
    <p:sldLayoutId id="2147484650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2404534"/>
            <a:ext cx="8490232" cy="1646302"/>
          </a:xfrm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HTML5, CSS3, 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r>
              <a:rPr lang="en-US" sz="2400" b="1" dirty="0" smtClean="0"/>
              <a:t>by: </a:t>
            </a:r>
            <a:r>
              <a:rPr lang="en-US" sz="2400" b="1" dirty="0" err="1" smtClean="0"/>
              <a:t>Seshu</a:t>
            </a:r>
            <a:r>
              <a:rPr lang="en-US" sz="2400" b="1" dirty="0" smtClean="0"/>
              <a:t> Puvvada</a:t>
            </a:r>
            <a:endParaRPr lang="en-US" sz="2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keyword</a:t>
            </a:r>
          </a:p>
          <a:p>
            <a:r>
              <a:rPr lang="en-US" dirty="0"/>
              <a:t>Scope </a:t>
            </a:r>
          </a:p>
          <a:p>
            <a:pPr lvl="1"/>
            <a:r>
              <a:rPr lang="en-US" dirty="0"/>
              <a:t>Global and local variable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‘</a:t>
            </a:r>
            <a:r>
              <a:rPr lang="en-US" dirty="0" err="1"/>
              <a:t>hai</a:t>
            </a:r>
            <a:r>
              <a:rPr lang="en-US" dirty="0"/>
              <a:t>’;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isStr</a:t>
            </a:r>
            <a:r>
              <a:rPr lang="en-US" dirty="0"/>
              <a:t> = true;</a:t>
            </a:r>
          </a:p>
          <a:p>
            <a:r>
              <a:rPr lang="en-US" dirty="0"/>
              <a:t>Printing variable – </a:t>
            </a:r>
            <a:r>
              <a:rPr lang="en-US" dirty="0" smtClean="0"/>
              <a:t>console.log(</a:t>
            </a:r>
            <a:r>
              <a:rPr lang="en-US" dirty="0" err="1" smtClean="0"/>
              <a:t>var</a:t>
            </a:r>
            <a:r>
              <a:rPr lang="en-US" dirty="0" smtClean="0"/>
              <a:t> names)</a:t>
            </a:r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 -- to find variable 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4332305"/>
          </a:xfrm>
        </p:spPr>
        <p:txBody>
          <a:bodyPr/>
          <a:lstStyle/>
          <a:p>
            <a:r>
              <a:rPr lang="en-US" dirty="0" smtClean="0"/>
              <a:t>== equal </a:t>
            </a:r>
            <a:r>
              <a:rPr lang="en-US" dirty="0"/>
              <a:t>to</a:t>
            </a:r>
          </a:p>
          <a:p>
            <a:r>
              <a:rPr lang="en-US" dirty="0" smtClean="0"/>
              <a:t>=== equal </a:t>
            </a:r>
            <a:r>
              <a:rPr lang="en-US" dirty="0"/>
              <a:t>value and equal type</a:t>
            </a:r>
          </a:p>
          <a:p>
            <a:r>
              <a:rPr lang="en-US" dirty="0" smtClean="0"/>
              <a:t>!= not </a:t>
            </a:r>
            <a:r>
              <a:rPr lang="en-US" dirty="0"/>
              <a:t>equal</a:t>
            </a:r>
          </a:p>
          <a:p>
            <a:r>
              <a:rPr lang="en-US" dirty="0" smtClean="0"/>
              <a:t>!== not </a:t>
            </a:r>
            <a:r>
              <a:rPr lang="en-US" dirty="0"/>
              <a:t>equal value or not equal type</a:t>
            </a:r>
          </a:p>
          <a:p>
            <a:r>
              <a:rPr lang="en-US" dirty="0" smtClean="0"/>
              <a:t>&gt; greater </a:t>
            </a:r>
            <a:r>
              <a:rPr lang="en-US" dirty="0"/>
              <a:t>than</a:t>
            </a:r>
          </a:p>
          <a:p>
            <a:r>
              <a:rPr lang="en-US" dirty="0" smtClean="0"/>
              <a:t>&lt; less </a:t>
            </a:r>
            <a:r>
              <a:rPr lang="en-US" dirty="0"/>
              <a:t>than</a:t>
            </a:r>
          </a:p>
          <a:p>
            <a:r>
              <a:rPr lang="en-US" dirty="0" smtClean="0"/>
              <a:t>&gt;= greater </a:t>
            </a:r>
            <a:r>
              <a:rPr lang="en-US" dirty="0"/>
              <a:t>than or equal to</a:t>
            </a:r>
          </a:p>
          <a:p>
            <a:r>
              <a:rPr lang="en-US" dirty="0" smtClean="0"/>
              <a:t>&lt;= less </a:t>
            </a:r>
            <a:r>
              <a:rPr lang="en-US" dirty="0"/>
              <a:t>than or equal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515"/>
            <a:ext cx="8596668" cy="437584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Conditional statements</a:t>
            </a:r>
          </a:p>
          <a:p>
            <a:pPr lvl="1"/>
            <a:r>
              <a:rPr lang="en-US" sz="1800" dirty="0"/>
              <a:t>if </a:t>
            </a:r>
          </a:p>
          <a:p>
            <a:pPr lvl="1"/>
            <a:r>
              <a:rPr lang="en-US" sz="1800" dirty="0"/>
              <a:t>if, else </a:t>
            </a:r>
          </a:p>
          <a:p>
            <a:pPr lvl="1"/>
            <a:r>
              <a:rPr lang="en-US" sz="1800" dirty="0"/>
              <a:t>if, else, else if </a:t>
            </a:r>
          </a:p>
          <a:p>
            <a:pPr lvl="1"/>
            <a:r>
              <a:rPr lang="en-US" sz="1800" dirty="0"/>
              <a:t>while </a:t>
            </a:r>
          </a:p>
          <a:p>
            <a:pPr lvl="1"/>
            <a:r>
              <a:rPr lang="en-US" sz="1800" dirty="0"/>
              <a:t>do while </a:t>
            </a:r>
          </a:p>
          <a:p>
            <a:pPr lvl="1"/>
            <a:r>
              <a:rPr lang="en-US" sz="1800" dirty="0"/>
              <a:t>for </a:t>
            </a:r>
          </a:p>
          <a:p>
            <a:pPr lvl="1"/>
            <a:r>
              <a:rPr lang="en-US" sz="1800" dirty="0"/>
              <a:t>break </a:t>
            </a:r>
          </a:p>
          <a:p>
            <a:pPr lvl="1"/>
            <a:r>
              <a:rPr lang="en-US" sz="1800" dirty="0"/>
              <a:t>switch </a:t>
            </a:r>
          </a:p>
          <a:p>
            <a:r>
              <a:rPr lang="en-US" sz="2000" dirty="0"/>
              <a:t>Functions 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Function with input parameters </a:t>
            </a:r>
          </a:p>
          <a:p>
            <a:pPr lvl="1"/>
            <a:r>
              <a:rPr lang="en-US" dirty="0"/>
              <a:t>Function with and without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r>
              <a:rPr lang="en-US" dirty="0" smtClean="0"/>
              <a:t>An Object is collection of  properties. These properties can either be primitive datatypes or other objects or functions.</a:t>
            </a:r>
          </a:p>
          <a:p>
            <a:r>
              <a:rPr lang="en-US" dirty="0" smtClean="0"/>
              <a:t>Predefined objects  array, date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Custom objects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4515"/>
            <a:ext cx="8596668" cy="53884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Array – to store multiple values in single variable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 = [‘one’, ‘two’, ‘three’];</a:t>
            </a:r>
          </a:p>
          <a:p>
            <a:pPr lvl="1"/>
            <a:r>
              <a:rPr lang="en-US" dirty="0" smtClean="0"/>
              <a:t>Accessing array items – </a:t>
            </a:r>
            <a:r>
              <a:rPr lang="en-US" dirty="0" err="1" smtClean="0"/>
              <a:t>myarr</a:t>
            </a:r>
            <a:r>
              <a:rPr lang="en-US" dirty="0" smtClean="0"/>
              <a:t>[1] </a:t>
            </a:r>
          </a:p>
          <a:p>
            <a:pPr lvl="1"/>
            <a:r>
              <a:rPr lang="en-US" dirty="0" smtClean="0"/>
              <a:t>Changing elements </a:t>
            </a:r>
            <a:r>
              <a:rPr lang="en-US" dirty="0" err="1" smtClean="0"/>
              <a:t>myarr</a:t>
            </a:r>
            <a:r>
              <a:rPr lang="en-US" dirty="0" smtClean="0"/>
              <a:t>[1] </a:t>
            </a:r>
          </a:p>
          <a:p>
            <a:pPr lvl="1"/>
            <a:r>
              <a:rPr lang="en-US" smtClean="0"/>
              <a:t>STACK principle – LIFO </a:t>
            </a:r>
            <a:endParaRPr lang="en-US" dirty="0" smtClean="0"/>
          </a:p>
          <a:p>
            <a:pPr lvl="1"/>
            <a:r>
              <a:rPr lang="en-US" dirty="0" smtClean="0"/>
              <a:t>Properties </a:t>
            </a:r>
          </a:p>
          <a:p>
            <a:pPr lvl="2"/>
            <a:r>
              <a:rPr lang="en-US" dirty="0" smtClean="0"/>
              <a:t>Length</a:t>
            </a:r>
          </a:p>
          <a:p>
            <a:pPr lvl="2"/>
            <a:r>
              <a:rPr lang="en-US" dirty="0" smtClean="0"/>
              <a:t>Push</a:t>
            </a:r>
          </a:p>
          <a:p>
            <a:pPr lvl="2"/>
            <a:r>
              <a:rPr lang="en-US" dirty="0" smtClean="0"/>
              <a:t>Pop </a:t>
            </a:r>
          </a:p>
          <a:p>
            <a:pPr lvl="2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Join(“ “)</a:t>
            </a:r>
          </a:p>
          <a:p>
            <a:pPr lvl="2"/>
            <a:r>
              <a:rPr lang="en-US" dirty="0" smtClean="0"/>
              <a:t>Shift – removed element at first place (index 0)</a:t>
            </a:r>
          </a:p>
          <a:p>
            <a:pPr lvl="2"/>
            <a:r>
              <a:rPr lang="en-US" dirty="0" err="1" smtClean="0"/>
              <a:t>Unshift</a:t>
            </a:r>
            <a:r>
              <a:rPr lang="en-US" dirty="0" smtClean="0"/>
              <a:t> – adds element at </a:t>
            </a:r>
            <a:r>
              <a:rPr lang="en-US" dirty="0" err="1" smtClean="0"/>
              <a:t>firstplace</a:t>
            </a:r>
            <a:endParaRPr lang="en-US" dirty="0" smtClean="0"/>
          </a:p>
          <a:p>
            <a:pPr lvl="2"/>
            <a:r>
              <a:rPr lang="en-US" dirty="0" smtClean="0"/>
              <a:t>Splice(2, 0 , obj1, obj2) – add items at position 2, 0 don’t delete any items </a:t>
            </a:r>
          </a:p>
          <a:p>
            <a:pPr lvl="2"/>
            <a:r>
              <a:rPr lang="en-US" dirty="0"/>
              <a:t>Sort – default sort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– arr1.concat(arr2) – will add arr2 to arr1</a:t>
            </a:r>
          </a:p>
          <a:p>
            <a:pPr lvl="2"/>
            <a:r>
              <a:rPr lang="en-US" dirty="0"/>
              <a:t>Slice(1, 3) – slice elements from index 1 to 3.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3658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5657"/>
            <a:ext cx="8596668" cy="4865705"/>
          </a:xfrm>
        </p:spPr>
        <p:txBody>
          <a:bodyPr/>
          <a:lstStyle/>
          <a:p>
            <a:r>
              <a:rPr lang="en-US" dirty="0" err="1" smtClean="0"/>
              <a:t>Str.length</a:t>
            </a:r>
            <a:endParaRPr lang="en-US" dirty="0" smtClean="0"/>
          </a:p>
          <a:p>
            <a:r>
              <a:rPr lang="en-US" dirty="0" smtClean="0"/>
              <a:t>Escape char – “I am \”frontend developer\””</a:t>
            </a:r>
          </a:p>
          <a:p>
            <a:r>
              <a:rPr lang="en-US" dirty="0" smtClean="0"/>
              <a:t>\n – for new line</a:t>
            </a:r>
          </a:p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err="1" smtClean="0"/>
              <a:t>lastIndexOf</a:t>
            </a:r>
            <a:endParaRPr lang="en-US" dirty="0" smtClean="0"/>
          </a:p>
          <a:p>
            <a:r>
              <a:rPr lang="en-US" dirty="0" smtClean="0"/>
              <a:t>Replace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Split – convert string to array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Substring </a:t>
            </a:r>
          </a:p>
          <a:p>
            <a:r>
              <a:rPr lang="en-US" dirty="0" err="1" smtClean="0"/>
              <a:t>toLowerCase</a:t>
            </a:r>
            <a:endParaRPr lang="en-US" dirty="0" smtClean="0"/>
          </a:p>
          <a:p>
            <a:r>
              <a:rPr lang="en-US" dirty="0" err="1" smtClean="0"/>
              <a:t>toUpperCase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7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257"/>
            <a:ext cx="8596668" cy="4974772"/>
          </a:xfrm>
        </p:spPr>
        <p:txBody>
          <a:bodyPr/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Catch</a:t>
            </a:r>
          </a:p>
          <a:p>
            <a:r>
              <a:rPr lang="en-US" dirty="0" smtClean="0"/>
              <a:t>Finally</a:t>
            </a:r>
          </a:p>
          <a:p>
            <a:r>
              <a:rPr lang="en-US" dirty="0" smtClean="0"/>
              <a:t>Throw</a:t>
            </a:r>
          </a:p>
          <a:p>
            <a:r>
              <a:rPr lang="en-US" dirty="0"/>
              <a:t>t</a:t>
            </a:r>
            <a:r>
              <a:rPr lang="en-US" dirty="0" smtClean="0"/>
              <a:t>ry{ </a:t>
            </a:r>
            <a:br>
              <a:rPr lang="en-US" dirty="0" smtClean="0"/>
            </a:br>
            <a:r>
              <a:rPr lang="en-US" dirty="0" smtClean="0"/>
              <a:t>        //something here</a:t>
            </a:r>
            <a:br>
              <a:rPr lang="en-US" dirty="0" smtClean="0"/>
            </a:br>
            <a:r>
              <a:rPr lang="en-US" dirty="0" smtClean="0"/>
              <a:t>		throw “custom error” ;</a:t>
            </a:r>
            <a:br>
              <a:rPr lang="en-US" dirty="0" smtClean="0"/>
            </a:br>
            <a:r>
              <a:rPr lang="en-US" dirty="0" smtClean="0"/>
              <a:t>}catch(err){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}finally{</a:t>
            </a:r>
            <a:br>
              <a:rPr lang="en-US" dirty="0" smtClean="0"/>
            </a:br>
            <a:r>
              <a:rPr lang="en-US" dirty="0" smtClean="0"/>
              <a:t>		//something here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DOM Manipulation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5399"/>
            <a:ext cx="8596668" cy="4745963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 change HTML elements, Attributes, CSS Styles</a:t>
            </a:r>
          </a:p>
          <a:p>
            <a:r>
              <a:rPr lang="en-US" dirty="0" smtClean="0"/>
              <a:t>Removing existing </a:t>
            </a:r>
            <a:r>
              <a:rPr lang="en-US" dirty="0"/>
              <a:t>HTML elements, Attributes, CSS Styles</a:t>
            </a:r>
          </a:p>
          <a:p>
            <a:r>
              <a:rPr lang="en-US" dirty="0" smtClean="0"/>
              <a:t>Create and reach events on page.</a:t>
            </a:r>
          </a:p>
          <a:p>
            <a:r>
              <a:rPr lang="en-US" dirty="0" err="1"/>
              <a:t>document.getElementById</a:t>
            </a:r>
            <a:r>
              <a:rPr lang="en-US" dirty="0" smtClean="0"/>
              <a:t>(“id").</a:t>
            </a:r>
            <a:r>
              <a:rPr lang="en-US" dirty="0" err="1"/>
              <a:t>innerHTML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 smtClean="0"/>
              <a:t>”)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(“</a:t>
            </a:r>
            <a:r>
              <a:rPr lang="en-US" dirty="0" err="1"/>
              <a:t>classname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document.querySelectorAll</a:t>
            </a:r>
            <a:endParaRPr lang="en-US" dirty="0" smtClean="0"/>
          </a:p>
          <a:p>
            <a:r>
              <a:rPr lang="en-US" dirty="0" err="1" smtClean="0"/>
              <a:t>document.querySelector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257"/>
          </a:xfrm>
        </p:spPr>
        <p:txBody>
          <a:bodyPr/>
          <a:lstStyle/>
          <a:p>
            <a:r>
              <a:rPr lang="en-US" dirty="0" smtClean="0"/>
              <a:t>HTML Elements manipulation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1857"/>
            <a:ext cx="8596668" cy="4789505"/>
          </a:xfrm>
        </p:spPr>
        <p:txBody>
          <a:bodyPr/>
          <a:lstStyle/>
          <a:p>
            <a:r>
              <a:rPr lang="en-US" dirty="0" err="1" smtClean="0"/>
              <a:t>innerHTML</a:t>
            </a:r>
            <a:endParaRPr lang="en-US" dirty="0" smtClean="0"/>
          </a:p>
          <a:p>
            <a:r>
              <a:rPr lang="en-US" dirty="0" smtClean="0"/>
              <a:t>attribute / </a:t>
            </a:r>
            <a:r>
              <a:rPr lang="en-US" dirty="0" err="1" smtClean="0"/>
              <a:t>setAttribute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tyle.property</a:t>
            </a:r>
            <a:endParaRPr lang="en-US" dirty="0"/>
          </a:p>
          <a:p>
            <a:r>
              <a:rPr lang="en-US" dirty="0" err="1" smtClean="0"/>
              <a:t>createElement</a:t>
            </a:r>
            <a:endParaRPr lang="en-US" dirty="0" smtClean="0"/>
          </a:p>
          <a:p>
            <a:r>
              <a:rPr lang="en-US" dirty="0" err="1" smtClean="0"/>
              <a:t>removeChild</a:t>
            </a:r>
            <a:endParaRPr lang="en-US" dirty="0" smtClean="0"/>
          </a:p>
          <a:p>
            <a:r>
              <a:rPr lang="en-US" dirty="0" err="1" smtClean="0"/>
              <a:t>appendChild</a:t>
            </a:r>
            <a:endParaRPr lang="en-US" dirty="0" smtClean="0"/>
          </a:p>
          <a:p>
            <a:r>
              <a:rPr lang="en-US" dirty="0" err="1" smtClean="0"/>
              <a:t>replaceChild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0"/>
            <a:ext cx="8596668" cy="4898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nload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Onkeypress</a:t>
            </a:r>
            <a:r>
              <a:rPr lang="en-US" dirty="0" smtClean="0"/>
              <a:t>/</a:t>
            </a:r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nmouseover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nmouseout</a:t>
            </a:r>
            <a:endParaRPr lang="en-US" dirty="0" smtClean="0"/>
          </a:p>
          <a:p>
            <a:r>
              <a:rPr lang="en-US" dirty="0" err="1" smtClean="0"/>
              <a:t>addEventListener</a:t>
            </a:r>
            <a:endParaRPr lang="en-US" dirty="0" smtClean="0"/>
          </a:p>
          <a:p>
            <a:r>
              <a:rPr lang="en-US" dirty="0" err="1" smtClean="0"/>
              <a:t>removeEventListener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</a:t>
            </a:r>
          </a:p>
          <a:p>
            <a:r>
              <a:rPr lang="en-US" dirty="0"/>
              <a:t>How does it </a:t>
            </a:r>
            <a:r>
              <a:rPr lang="en-US" dirty="0" smtClean="0"/>
              <a:t>work</a:t>
            </a:r>
          </a:p>
          <a:p>
            <a:r>
              <a:rPr lang="en-US" dirty="0"/>
              <a:t>Any PC, any OS, any Browser</a:t>
            </a:r>
          </a:p>
          <a:p>
            <a:r>
              <a:rPr lang="en-US" dirty="0" smtClean="0"/>
              <a:t>ECMAScript </a:t>
            </a:r>
            <a:r>
              <a:rPr lang="en-US" dirty="0"/>
              <a:t>5</a:t>
            </a:r>
          </a:p>
          <a:p>
            <a:r>
              <a:rPr lang="en-US" dirty="0"/>
              <a:t>ECMAScript 6/ ES6/ ES </a:t>
            </a:r>
            <a:r>
              <a:rPr lang="en-US" dirty="0" smtClean="0"/>
              <a:t>Next</a:t>
            </a:r>
          </a:p>
          <a:p>
            <a:r>
              <a:rPr lang="en-US" dirty="0"/>
              <a:t>Case </a:t>
            </a:r>
            <a:r>
              <a:rPr lang="en-US" dirty="0" smtClean="0"/>
              <a:t>Sensitive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Propagation</a:t>
            </a:r>
            <a:endParaRPr lang="en-US" dirty="0"/>
          </a:p>
        </p:txBody>
      </p:sp>
      <p:pic>
        <p:nvPicPr>
          <p:cNvPr id="1028" name="Picture 4" descr="https://media-mediatemple.netdna-ssl.com/wp-content/uploads/2013/10/even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86" y="707361"/>
            <a:ext cx="5340312" cy="55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1142999"/>
            <a:ext cx="8596668" cy="5533845"/>
          </a:xfrm>
        </p:spPr>
        <p:txBody>
          <a:bodyPr>
            <a:normAutofit/>
          </a:bodyPr>
          <a:lstStyle/>
          <a:p>
            <a:r>
              <a:rPr lang="en-US" dirty="0" smtClean="0"/>
              <a:t>Event 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Current target</a:t>
            </a:r>
          </a:p>
          <a:p>
            <a:pPr lvl="1"/>
            <a:r>
              <a:rPr lang="en-US" dirty="0" smtClean="0"/>
              <a:t>Cancelable </a:t>
            </a:r>
          </a:p>
          <a:p>
            <a:pPr lvl="1"/>
            <a:r>
              <a:rPr lang="en-US" dirty="0" smtClean="0"/>
              <a:t>Bubbles </a:t>
            </a:r>
          </a:p>
          <a:p>
            <a:pPr lvl="1"/>
            <a:r>
              <a:rPr lang="en-US" dirty="0" err="1" smtClean="0"/>
              <a:t>preventDefault</a:t>
            </a:r>
            <a:endParaRPr lang="en-US" dirty="0" smtClean="0"/>
          </a:p>
          <a:p>
            <a:pPr lvl="1"/>
            <a:r>
              <a:rPr lang="en-US" dirty="0" err="1" smtClean="0"/>
              <a:t>Stoppropagation</a:t>
            </a:r>
            <a:endParaRPr lang="en-US" dirty="0" smtClean="0"/>
          </a:p>
          <a:p>
            <a:pPr lvl="1"/>
            <a:r>
              <a:rPr lang="en-US" dirty="0" err="1"/>
              <a:t>stopImmediatePropagation</a:t>
            </a:r>
            <a:endParaRPr lang="en-US" dirty="0" smtClean="0"/>
          </a:p>
          <a:p>
            <a:r>
              <a:rPr lang="en-US" dirty="0" smtClean="0"/>
              <a:t>Event Phases</a:t>
            </a:r>
          </a:p>
          <a:p>
            <a:pPr lvl="1"/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Bubbling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0087"/>
            <a:ext cx="8596668" cy="48112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new Date()</a:t>
            </a:r>
          </a:p>
          <a:p>
            <a:r>
              <a:rPr lang="en-US" dirty="0" smtClean="0"/>
              <a:t>new Date(milliseconds)</a:t>
            </a:r>
          </a:p>
          <a:p>
            <a:r>
              <a:rPr lang="en-US" dirty="0" smtClean="0"/>
              <a:t>new Date(date string)</a:t>
            </a:r>
          </a:p>
          <a:p>
            <a:r>
              <a:rPr lang="en-US" dirty="0" smtClean="0"/>
              <a:t>new Date(year, month, day, hours, minutes, seconds, milliseconds)</a:t>
            </a:r>
          </a:p>
          <a:p>
            <a:r>
              <a:rPr lang="en-US" dirty="0" smtClean="0"/>
              <a:t>Formats </a:t>
            </a:r>
          </a:p>
          <a:p>
            <a:pPr lvl="1"/>
            <a:r>
              <a:rPr lang="en-US" dirty="0" smtClean="0"/>
              <a:t>YYY-MM-DDTHH:MM:SS</a:t>
            </a:r>
          </a:p>
          <a:p>
            <a:pPr lvl="1"/>
            <a:r>
              <a:rPr lang="en-US" dirty="0" smtClean="0"/>
              <a:t>YYYY-MM</a:t>
            </a:r>
          </a:p>
          <a:p>
            <a:pPr lvl="1"/>
            <a:r>
              <a:rPr lang="en-US" dirty="0" smtClean="0"/>
              <a:t>YYYY</a:t>
            </a:r>
          </a:p>
          <a:p>
            <a:pPr lvl="1"/>
            <a:r>
              <a:rPr lang="en-US" dirty="0"/>
              <a:t>MMM DD </a:t>
            </a:r>
            <a:r>
              <a:rPr lang="en-US" dirty="0" smtClean="0"/>
              <a:t>YYYY</a:t>
            </a:r>
          </a:p>
          <a:p>
            <a:pPr lvl="1"/>
            <a:r>
              <a:rPr lang="en-US" dirty="0" smtClean="0"/>
              <a:t>MM/DD/YYYY  </a:t>
            </a:r>
          </a:p>
          <a:p>
            <a:pPr lvl="1"/>
            <a:r>
              <a:rPr lang="en-US" dirty="0" smtClean="0"/>
              <a:t>MM:DD:YYYY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err="1" smtClean="0"/>
              <a:t>getDate</a:t>
            </a:r>
            <a:r>
              <a:rPr lang="en-US" dirty="0" smtClean="0"/>
              <a:t>(), </a:t>
            </a:r>
            <a:r>
              <a:rPr lang="en-US" dirty="0" err="1" smtClean="0"/>
              <a:t>getDay</a:t>
            </a:r>
            <a:r>
              <a:rPr lang="en-US" dirty="0" smtClean="0"/>
              <a:t>(), </a:t>
            </a:r>
            <a:r>
              <a:rPr lang="en-US" dirty="0" err="1" smtClean="0"/>
              <a:t>getFullYear</a:t>
            </a:r>
            <a:r>
              <a:rPr lang="en-US" dirty="0" smtClean="0"/>
              <a:t>() </a:t>
            </a:r>
          </a:p>
          <a:p>
            <a:pPr lvl="1"/>
            <a:r>
              <a:rPr lang="en-US" dirty="0" err="1" smtClean="0"/>
              <a:t>getHours</a:t>
            </a:r>
            <a:r>
              <a:rPr lang="en-US" dirty="0" smtClean="0"/>
              <a:t>(), </a:t>
            </a:r>
            <a:r>
              <a:rPr lang="en-US" dirty="0" err="1" smtClean="0"/>
              <a:t>getMinutes</a:t>
            </a:r>
            <a:r>
              <a:rPr lang="en-US" dirty="0" smtClean="0"/>
              <a:t>(), </a:t>
            </a:r>
            <a:r>
              <a:rPr lang="en-US" dirty="0" err="1" smtClean="0"/>
              <a:t>getMonth</a:t>
            </a:r>
            <a:r>
              <a:rPr lang="en-US" dirty="0" smtClean="0"/>
              <a:t>(), </a:t>
            </a:r>
            <a:r>
              <a:rPr lang="en-US" dirty="0" err="1" smtClean="0"/>
              <a:t>getTime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494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r>
              <a:rPr lang="en-US" dirty="0" smtClean="0"/>
              <a:t>/ Class/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611"/>
            <a:ext cx="8596668" cy="4600751"/>
          </a:xfrm>
        </p:spPr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Class </a:t>
            </a:r>
          </a:p>
          <a:p>
            <a:r>
              <a:rPr lang="en-US" dirty="0" smtClean="0"/>
              <a:t>Namespace</a:t>
            </a:r>
          </a:p>
          <a:p>
            <a:r>
              <a:rPr lang="en-US" dirty="0" smtClean="0"/>
              <a:t>With properties</a:t>
            </a:r>
          </a:p>
          <a:p>
            <a:r>
              <a:rPr lang="en-US" dirty="0" smtClean="0"/>
              <a:t>With properties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Prototype-based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less programming</a:t>
            </a:r>
          </a:p>
          <a:p>
            <a:r>
              <a:rPr lang="en-US" dirty="0"/>
              <a:t>Prototype-based programming is an OOP model that doesn't use classes, but rather it first accomplishes the behavior of any class and then reuses it by decorating existing prototype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5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scripting</a:t>
            </a:r>
          </a:p>
          <a:p>
            <a:pPr lvl="1"/>
            <a:r>
              <a:rPr lang="en-US" dirty="0"/>
              <a:t>&lt;script&gt; &lt;/script&gt;</a:t>
            </a:r>
          </a:p>
          <a:p>
            <a:r>
              <a:rPr lang="en-US" dirty="0"/>
              <a:t>External scripting 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js</a:t>
            </a:r>
            <a:r>
              <a:rPr lang="en-US" i="1" dirty="0"/>
              <a:t>/filename.js"&gt;&lt;/script&gt;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Vs Window</a:t>
            </a:r>
          </a:p>
        </p:txBody>
      </p:sp>
      <p:pic>
        <p:nvPicPr>
          <p:cNvPr id="5" name="Picture 2" descr="http://eligeske.com/wp-content/uploads/2011/01/javascript_dom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799"/>
            <a:ext cx="9560364" cy="3407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65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pic>
        <p:nvPicPr>
          <p:cNvPr id="5" name="Picture 2" descr="https://dsmith77.files.wordpress.com/2008/07/the-document-object-model-do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172619"/>
            <a:ext cx="7848600" cy="5581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0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dirty="0"/>
              <a:t>Simple 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031"/>
            <a:ext cx="8596668" cy="4658332"/>
          </a:xfrm>
        </p:spPr>
        <p:txBody>
          <a:bodyPr/>
          <a:lstStyle/>
          <a:p>
            <a:r>
              <a:rPr lang="en-US" dirty="0"/>
              <a:t>What is function</a:t>
            </a:r>
          </a:p>
          <a:p>
            <a:r>
              <a:rPr lang="en-US" dirty="0"/>
              <a:t>What is event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426970"/>
            <a:ext cx="8512002" cy="3323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&lt;!DOCTYPE html&gt;</a:t>
            </a:r>
          </a:p>
          <a:p>
            <a:r>
              <a:rPr lang="en-US" sz="1400" dirty="0" smtClean="0"/>
              <a:t>&lt;html&gt;</a:t>
            </a:r>
          </a:p>
          <a:p>
            <a:r>
              <a:rPr lang="en-US" sz="1400" dirty="0" smtClean="0"/>
              <a:t>&lt;head&gt;</a:t>
            </a:r>
          </a:p>
          <a:p>
            <a:r>
              <a:rPr lang="en-US" sz="1400" dirty="0" smtClean="0"/>
              <a:t>	&lt;title&gt;Welcome to JS&lt;/title&gt;</a:t>
            </a:r>
          </a:p>
          <a:p>
            <a:r>
              <a:rPr lang="en-US" sz="1400" dirty="0" smtClean="0"/>
              <a:t>	&lt;script&gt;</a:t>
            </a:r>
          </a:p>
          <a:p>
            <a:r>
              <a:rPr lang="en-US" sz="1400" dirty="0" smtClean="0"/>
              <a:t>	function </a:t>
            </a:r>
            <a:r>
              <a:rPr lang="en-US" sz="1400" dirty="0" err="1" smtClean="0"/>
              <a:t>changedata</a:t>
            </a:r>
            <a:r>
              <a:rPr lang="en-US" sz="1400" dirty="0" smtClean="0"/>
              <a:t>(){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('description').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 = "Text has been changed";</a:t>
            </a:r>
          </a:p>
          <a:p>
            <a:r>
              <a:rPr lang="en-US" sz="1400" dirty="0" smtClean="0"/>
              <a:t>	} </a:t>
            </a:r>
          </a:p>
          <a:p>
            <a:r>
              <a:rPr lang="en-US" sz="1400" dirty="0" smtClean="0"/>
              <a:t>	&lt;/script&gt;</a:t>
            </a:r>
          </a:p>
          <a:p>
            <a:r>
              <a:rPr lang="en-US" sz="1400" dirty="0" smtClean="0"/>
              <a:t>&lt;/head&gt;</a:t>
            </a:r>
          </a:p>
          <a:p>
            <a:r>
              <a:rPr lang="en-US" sz="1400" dirty="0" smtClean="0"/>
              <a:t>&lt;body&gt;</a:t>
            </a:r>
          </a:p>
          <a:p>
            <a:r>
              <a:rPr lang="en-US" sz="1400" dirty="0" smtClean="0"/>
              <a:t>	&lt;p id="description" &gt; Testing paragraph &lt;/p&gt;</a:t>
            </a:r>
          </a:p>
          <a:p>
            <a:r>
              <a:rPr lang="en-US" sz="1400" dirty="0" smtClean="0"/>
              <a:t>	&lt;input type="submit" value="Change Data" </a:t>
            </a:r>
            <a:r>
              <a:rPr lang="en-US" sz="1400" dirty="0" err="1" smtClean="0"/>
              <a:t>onclick</a:t>
            </a:r>
            <a:r>
              <a:rPr lang="en-US" sz="1400" dirty="0" smtClean="0"/>
              <a:t>="</a:t>
            </a:r>
            <a:r>
              <a:rPr lang="en-US" sz="1400" dirty="0" err="1" smtClean="0"/>
              <a:t>changedata</a:t>
            </a:r>
            <a:r>
              <a:rPr lang="en-US" sz="1400" dirty="0" smtClean="0"/>
              <a:t>()"&gt; </a:t>
            </a:r>
          </a:p>
          <a:p>
            <a:r>
              <a:rPr lang="en-US" sz="1400" dirty="0" smtClean="0"/>
              <a:t>&lt;/body&gt;</a:t>
            </a:r>
          </a:p>
          <a:p>
            <a:r>
              <a:rPr lang="en-US" sz="14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181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 </a:t>
            </a:r>
            <a:r>
              <a:rPr lang="en-US" i="1" dirty="0"/>
              <a:t>loosely typed</a:t>
            </a:r>
            <a:r>
              <a:rPr lang="en-US" dirty="0"/>
              <a:t> or a </a:t>
            </a:r>
            <a:r>
              <a:rPr lang="en-US" i="1" dirty="0"/>
              <a:t>dynamic</a:t>
            </a:r>
            <a:r>
              <a:rPr lang="en-US" dirty="0"/>
              <a:t> language. That means you don't have to declare the type of a variable ahead of time. The type will get determined automatically while the program is being processed. That also means that you can have the same variable as different types</a:t>
            </a:r>
          </a:p>
          <a:p>
            <a:r>
              <a:rPr lang="en-US" dirty="0" err="1"/>
              <a:t>var</a:t>
            </a:r>
            <a:r>
              <a:rPr lang="en-US" dirty="0"/>
              <a:t> foo = 42; // foo is now a Number </a:t>
            </a:r>
          </a:p>
          <a:p>
            <a:r>
              <a:rPr lang="en-US" dirty="0" err="1"/>
              <a:t>var</a:t>
            </a:r>
            <a:r>
              <a:rPr lang="en-US" dirty="0"/>
              <a:t> foo = "bar"; // foo is now a String </a:t>
            </a:r>
          </a:p>
          <a:p>
            <a:r>
              <a:rPr lang="en-US" dirty="0" err="1"/>
              <a:t>var</a:t>
            </a:r>
            <a:r>
              <a:rPr lang="en-US" dirty="0"/>
              <a:t> foo = true; // foo is now a 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4332305"/>
          </a:xfrm>
        </p:spPr>
        <p:txBody>
          <a:bodyPr/>
          <a:lstStyle/>
          <a:p>
            <a:r>
              <a:rPr lang="en-US" dirty="0"/>
              <a:t>Primitive Data type</a:t>
            </a:r>
          </a:p>
          <a:p>
            <a:pPr lvl="1"/>
            <a:r>
              <a:rPr lang="en-US" dirty="0"/>
              <a:t>Boolean (true/false)</a:t>
            </a:r>
          </a:p>
          <a:p>
            <a:pPr lvl="1"/>
            <a:r>
              <a:rPr lang="en-US" dirty="0"/>
              <a:t>Null (null)</a:t>
            </a:r>
          </a:p>
          <a:p>
            <a:pPr lvl="1"/>
            <a:r>
              <a:rPr lang="en-US" dirty="0"/>
              <a:t>Undefined(not assigned any value)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Symbol (ES 6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11081</TotalTime>
  <Words>606</Words>
  <Application>Microsoft Office PowerPoint</Application>
  <PresentationFormat>Widescreen</PresentationFormat>
  <Paragraphs>199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1_Facet</vt:lpstr>
      <vt:lpstr>Introduction to JavaScript</vt:lpstr>
      <vt:lpstr>Introduction</vt:lpstr>
      <vt:lpstr>Prototype-based programming</vt:lpstr>
      <vt:lpstr>Script block</vt:lpstr>
      <vt:lpstr>Document Vs Window</vt:lpstr>
      <vt:lpstr>Document Object Model</vt:lpstr>
      <vt:lpstr>Simple DOM Manipulation</vt:lpstr>
      <vt:lpstr>Dynamic Typing</vt:lpstr>
      <vt:lpstr>Data types</vt:lpstr>
      <vt:lpstr>Variables</vt:lpstr>
      <vt:lpstr>Logical Operators</vt:lpstr>
      <vt:lpstr>Program Flow</vt:lpstr>
      <vt:lpstr>Object</vt:lpstr>
      <vt:lpstr>Array </vt:lpstr>
      <vt:lpstr>String properties</vt:lpstr>
      <vt:lpstr>Error handling</vt:lpstr>
      <vt:lpstr>DOM Manipulation methods</vt:lpstr>
      <vt:lpstr>HTML Elements manipulation </vt:lpstr>
      <vt:lpstr>Events</vt:lpstr>
      <vt:lpstr>Event Propagation</vt:lpstr>
      <vt:lpstr>Date Object</vt:lpstr>
      <vt:lpstr>Javascript Object/ Class/ Namespace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Seshu</dc:creator>
  <cp:lastModifiedBy>Seshu</cp:lastModifiedBy>
  <cp:revision>170</cp:revision>
  <dcterms:created xsi:type="dcterms:W3CDTF">2015-08-06T00:27:47Z</dcterms:created>
  <dcterms:modified xsi:type="dcterms:W3CDTF">2015-11-13T15:04:53Z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Venkata Sesharao Puvvada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AXPLastAuthor">
    <vt:lpwstr>Venkata Sesharao Puvvada</vt:lpwstr>
  </property>
</Properties>
</file>