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66" r:id="rId3"/>
    <p:sldId id="257" r:id="rId4"/>
    <p:sldId id="258" r:id="rId5"/>
    <p:sldId id="259" r:id="rId6"/>
    <p:sldId id="260" r:id="rId7"/>
    <p:sldId id="262" r:id="rId8"/>
    <p:sldId id="261" r:id="rId9"/>
    <p:sldId id="263" r:id="rId10"/>
    <p:sldId id="264" r:id="rId11"/>
    <p:sldId id="265"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B0734DC-6890-4286-9047-AAFDD30E99D7}" type="datetimeFigureOut">
              <a:rPr lang="pt-BR" smtClean="0"/>
              <a:t>19/11/2014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A9AB30-C85B-4FC7-B504-15530C19A17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60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B0734DC-6890-4286-9047-AAFDD30E99D7}" type="datetimeFigureOut">
              <a:rPr lang="pt-BR" smtClean="0"/>
              <a:t>19/11/2014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208758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B0734DC-6890-4286-9047-AAFDD30E99D7}" type="datetimeFigureOut">
              <a:rPr lang="pt-BR" smtClean="0"/>
              <a:t>19/11/2014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412374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B0734DC-6890-4286-9047-AAFDD30E99D7}" type="datetimeFigureOut">
              <a:rPr lang="pt-BR" smtClean="0"/>
              <a:t>19/11/2014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232498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B0734DC-6890-4286-9047-AAFDD30E99D7}" type="datetimeFigureOut">
              <a:rPr lang="pt-BR" smtClean="0"/>
              <a:t>19/11/2014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9A9AB30-C85B-4FC7-B504-15530C19A17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05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B0734DC-6890-4286-9047-AAFDD30E99D7}" type="datetimeFigureOut">
              <a:rPr lang="pt-BR" smtClean="0"/>
              <a:t>19/11/2014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229719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B0734DC-6890-4286-9047-AAFDD30E99D7}" type="datetimeFigureOut">
              <a:rPr lang="pt-BR" smtClean="0"/>
              <a:t>19/11/2014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40622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B0734DC-6890-4286-9047-AAFDD30E99D7}" type="datetimeFigureOut">
              <a:rPr lang="pt-BR" smtClean="0"/>
              <a:t>19/11/2014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386686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0734DC-6890-4286-9047-AAFDD30E99D7}" type="datetimeFigureOut">
              <a:rPr lang="pt-BR" smtClean="0"/>
              <a:t>19/11/2014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17859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B0734DC-6890-4286-9047-AAFDD30E99D7}" type="datetimeFigureOut">
              <a:rPr lang="pt-BR" smtClean="0"/>
              <a:t>19/11/2014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A9AB30-C85B-4FC7-B504-15530C19A173}" type="slidenum">
              <a:rPr lang="pt-BR" smtClean="0"/>
              <a:t>‹nº›</a:t>
            </a:fld>
            <a:endParaRPr lang="pt-BR"/>
          </a:p>
        </p:txBody>
      </p:sp>
    </p:spTree>
    <p:extLst>
      <p:ext uri="{BB962C8B-B14F-4D97-AF65-F5344CB8AC3E}">
        <p14:creationId xmlns:p14="http://schemas.microsoft.com/office/powerpoint/2010/main" val="196042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B0734DC-6890-4286-9047-AAFDD30E99D7}" type="datetimeFigureOut">
              <a:rPr lang="pt-BR" smtClean="0"/>
              <a:t>19/11/2014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9A9AB30-C85B-4FC7-B504-15530C19A173}" type="slidenum">
              <a:rPr lang="pt-BR" smtClean="0"/>
              <a:t>‹nº›</a:t>
            </a:fld>
            <a:endParaRPr lang="pt-BR"/>
          </a:p>
        </p:txBody>
      </p:sp>
    </p:spTree>
    <p:extLst>
      <p:ext uri="{BB962C8B-B14F-4D97-AF65-F5344CB8AC3E}">
        <p14:creationId xmlns:p14="http://schemas.microsoft.com/office/powerpoint/2010/main" val="417346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B0734DC-6890-4286-9047-AAFDD30E99D7}" type="datetimeFigureOut">
              <a:rPr lang="pt-BR" smtClean="0"/>
              <a:t>19/11/2014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A9AB30-C85B-4FC7-B504-15530C19A173}"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63899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Jogo de Cartas</a:t>
            </a:r>
            <a:endParaRPr lang="pt-BR" dirty="0"/>
          </a:p>
        </p:txBody>
      </p:sp>
      <p:sp>
        <p:nvSpPr>
          <p:cNvPr id="3" name="Subtítulo 2"/>
          <p:cNvSpPr>
            <a:spLocks noGrp="1"/>
          </p:cNvSpPr>
          <p:nvPr>
            <p:ph type="subTitle" idx="1"/>
          </p:nvPr>
        </p:nvSpPr>
        <p:spPr/>
        <p:txBody>
          <a:bodyPr>
            <a:noAutofit/>
          </a:bodyPr>
          <a:lstStyle/>
          <a:p>
            <a:r>
              <a:rPr lang="pt-BR" sz="1400" dirty="0" smtClean="0"/>
              <a:t>Paulo Victor de Lima Sfair Alvares</a:t>
            </a:r>
          </a:p>
          <a:p>
            <a:r>
              <a:rPr lang="pt-BR" sz="1400" dirty="0" smtClean="0"/>
              <a:t>Universidade Federal do Pará</a:t>
            </a:r>
          </a:p>
          <a:p>
            <a:r>
              <a:rPr lang="pt-BR" sz="1400" dirty="0" smtClean="0"/>
              <a:t>Instituto de Ciências Exatas e Naturais</a:t>
            </a:r>
          </a:p>
          <a:p>
            <a:r>
              <a:rPr lang="pt-BR" sz="1400" dirty="0" smtClean="0"/>
              <a:t>Curso de Bacharelado de Ciência da Computação</a:t>
            </a:r>
            <a:endParaRPr lang="pt-BR" sz="1400" dirty="0"/>
          </a:p>
        </p:txBody>
      </p:sp>
    </p:spTree>
    <p:extLst>
      <p:ext uri="{BB962C8B-B14F-4D97-AF65-F5344CB8AC3E}">
        <p14:creationId xmlns:p14="http://schemas.microsoft.com/office/powerpoint/2010/main" val="286436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1"/>
            <a:ext cx="10058400" cy="4572000"/>
          </a:xfrm>
        </p:spPr>
      </p:pic>
      <p:sp>
        <p:nvSpPr>
          <p:cNvPr id="2" name="Título 1"/>
          <p:cNvSpPr>
            <a:spLocks noGrp="1"/>
          </p:cNvSpPr>
          <p:nvPr>
            <p:ph type="title"/>
          </p:nvPr>
        </p:nvSpPr>
        <p:spPr/>
        <p:txBody>
          <a:bodyPr/>
          <a:lstStyle/>
          <a:p>
            <a:r>
              <a:rPr lang="pt-BR" dirty="0" smtClean="0"/>
              <a:t>UML</a:t>
            </a:r>
            <a:endParaRPr lang="pt-BR" dirty="0"/>
          </a:p>
        </p:txBody>
      </p:sp>
    </p:spTree>
    <p:extLst>
      <p:ext uri="{BB962C8B-B14F-4D97-AF65-F5344CB8AC3E}">
        <p14:creationId xmlns:p14="http://schemas.microsoft.com/office/powerpoint/2010/main" val="288047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Implementação</a:t>
            </a:r>
            <a:endParaRPr lang="pt-BR" dirty="0"/>
          </a:p>
        </p:txBody>
      </p:sp>
      <p:sp>
        <p:nvSpPr>
          <p:cNvPr id="3" name="Espaço Reservado para Conteúdo 2"/>
          <p:cNvSpPr>
            <a:spLocks noGrp="1"/>
          </p:cNvSpPr>
          <p:nvPr>
            <p:ph idx="1"/>
          </p:nvPr>
        </p:nvSpPr>
        <p:spPr/>
        <p:txBody>
          <a:bodyPr/>
          <a:lstStyle/>
          <a:p>
            <a:r>
              <a:rPr lang="pt-BR" dirty="0" smtClean="0"/>
              <a:t>Sabendo que criar uma classe para cada carta existente no jogo seria inviável, já que um jogo de cartas contem muitas cartas diferentes, foi decidido que as informações das cartas serão armazenadas em um </a:t>
            </a:r>
            <a:r>
              <a:rPr lang="pt-BR" dirty="0" err="1" smtClean="0"/>
              <a:t>txt</a:t>
            </a:r>
            <a:r>
              <a:rPr lang="pt-BR" dirty="0" smtClean="0"/>
              <a:t>, que será lido no inicio do programa, gerando assim todas as cartas necessárias, assim como as informações do jogador, os decks e as cartas que este possui.</a:t>
            </a:r>
          </a:p>
          <a:p>
            <a:r>
              <a:rPr lang="pt-BR" dirty="0" smtClean="0"/>
              <a:t>No inicio do jogo, são carregadas as informações das cartas, as informações do player(cartas, decks e experiência que ele possui).</a:t>
            </a:r>
          </a:p>
          <a:p>
            <a:r>
              <a:rPr lang="pt-BR" dirty="0" smtClean="0"/>
              <a:t>O sistema de batalha será de mais difícil implementação, pois gerar uma IA para controlar o inimigo não é fácil, por este motivo, a priori, o jogo só terá modo de batalha 1x1.</a:t>
            </a:r>
            <a:endParaRPr lang="pt-BR" dirty="0"/>
          </a:p>
        </p:txBody>
      </p:sp>
    </p:spTree>
    <p:extLst>
      <p:ext uri="{BB962C8B-B14F-4D97-AF65-F5344CB8AC3E}">
        <p14:creationId xmlns:p14="http://schemas.microsoft.com/office/powerpoint/2010/main" val="101901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084217" y="352700"/>
            <a:ext cx="5473337"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Descrição do Jogo</a:t>
            </a:r>
          </a:p>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As Cartas</a:t>
            </a:r>
          </a:p>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Evolução das Cartas</a:t>
            </a:r>
          </a:p>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As Habilidades</a:t>
            </a:r>
          </a:p>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A Batalha</a:t>
            </a:r>
          </a:p>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UML</a:t>
            </a:r>
          </a:p>
          <a:p>
            <a:pPr marL="285750" indent="-285750">
              <a:lnSpc>
                <a:spcPct val="150000"/>
              </a:lnSpc>
              <a:buFont typeface="Arial" panose="020B0604020202020204" pitchFamily="34" charset="0"/>
              <a:buChar char="•"/>
            </a:pPr>
            <a:r>
              <a:rPr lang="pt-BR" sz="3600" dirty="0" smtClean="0">
                <a:solidFill>
                  <a:schemeClr val="tx1">
                    <a:lumMod val="75000"/>
                    <a:lumOff val="25000"/>
                  </a:schemeClr>
                </a:solidFill>
                <a:effectLst>
                  <a:outerShdw blurRad="38100" dist="38100" dir="2700000" algn="tl">
                    <a:srgbClr val="000000">
                      <a:alpha val="43137"/>
                    </a:srgbClr>
                  </a:outerShdw>
                </a:effectLst>
              </a:rPr>
              <a:t>Implementação</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62956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do jogo</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dirty="0" smtClean="0"/>
              <a:t>aplicação simula um Trading </a:t>
            </a:r>
            <a:r>
              <a:rPr lang="pt-BR" dirty="0" err="1" smtClean="0"/>
              <a:t>Card</a:t>
            </a:r>
            <a:r>
              <a:rPr lang="pt-BR" dirty="0" smtClean="0"/>
              <a:t> Game, onde cada jogador tem suas cartas e pode montar várias combinações de cartas, podendo usar apenas um monte com no máximo 50 cartas por </a:t>
            </a:r>
            <a:r>
              <a:rPr lang="pt-BR" dirty="0" smtClean="0"/>
              <a:t>batalha, o jogador também tem habilidades que pode melhorar usando a experiência ganha ao final de cada batalha.</a:t>
            </a:r>
            <a:endParaRPr lang="pt-BR" dirty="0"/>
          </a:p>
        </p:txBody>
      </p:sp>
    </p:spTree>
    <p:extLst>
      <p:ext uri="{BB962C8B-B14F-4D97-AF65-F5344CB8AC3E}">
        <p14:creationId xmlns:p14="http://schemas.microsoft.com/office/powerpoint/2010/main" val="78381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 Cartas</a:t>
            </a:r>
            <a:endParaRPr lang="pt-BR" dirty="0"/>
          </a:p>
        </p:txBody>
      </p:sp>
      <p:sp>
        <p:nvSpPr>
          <p:cNvPr id="3" name="Espaço Reservado para Conteúdo 2"/>
          <p:cNvSpPr>
            <a:spLocks noGrp="1"/>
          </p:cNvSpPr>
          <p:nvPr>
            <p:ph idx="1"/>
          </p:nvPr>
        </p:nvSpPr>
        <p:spPr/>
        <p:txBody>
          <a:bodyPr/>
          <a:lstStyle/>
          <a:p>
            <a:r>
              <a:rPr lang="pt-BR" dirty="0"/>
              <a:t> Cada carta pode ser do tipo Monstro ou Magia. Podendo os monstros serem de 4 tipos (Fogo, Agua, Terra, Neutro). As cartas de Magia poderão ter diversos efeitos, desde ataque direto a vida do jogador inimigo, causar dano a um monstro, invocar monstros, alterar o terreno da batalha, inutilizar monstros inimigos, etc... </a:t>
            </a:r>
            <a:endParaRPr lang="pt-BR" dirty="0" smtClean="0"/>
          </a:p>
          <a:p>
            <a:r>
              <a:rPr lang="pt-BR" dirty="0" smtClean="0"/>
              <a:t>Ao final de cada batalha, as cartas que participara, foram invocadas no campo de batalha, ganham uma quantidade de experiência, que varia de acordo com a quantidade de turnos que esta passou em campo.</a:t>
            </a:r>
          </a:p>
        </p:txBody>
      </p:sp>
    </p:spTree>
    <p:extLst>
      <p:ext uri="{BB962C8B-B14F-4D97-AF65-F5344CB8AC3E}">
        <p14:creationId xmlns:p14="http://schemas.microsoft.com/office/powerpoint/2010/main" val="369273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Evolução das Cartas</a:t>
            </a:r>
            <a:endParaRPr lang="pt-BR" dirty="0"/>
          </a:p>
        </p:txBody>
      </p:sp>
      <p:sp>
        <p:nvSpPr>
          <p:cNvPr id="3" name="Espaço Reservado para Conteúdo 2"/>
          <p:cNvSpPr>
            <a:spLocks noGrp="1"/>
          </p:cNvSpPr>
          <p:nvPr>
            <p:ph idx="1"/>
          </p:nvPr>
        </p:nvSpPr>
        <p:spPr/>
        <p:txBody>
          <a:bodyPr>
            <a:normAutofit/>
          </a:bodyPr>
          <a:lstStyle/>
          <a:p>
            <a:r>
              <a:rPr lang="pt-BR" dirty="0" smtClean="0"/>
              <a:t>A experiência ganha nas batalhas pode ser usada de maneira a evoluir as cartas, melhorando seus status.</a:t>
            </a:r>
          </a:p>
          <a:p>
            <a:r>
              <a:rPr lang="pt-BR" dirty="0" smtClean="0"/>
              <a:t>Cartas monstros tem vida e dano, e nesse caso, a experiência que elas ganham em batalha pode ser usada para aumentar essa vida ou dano. Entretanto cada monstro tem um multiplicador de vida e de dano, ou seja, uma especialidade, por exemplo, uma carta que foi feita para ter muita vida e pouco dano, tem um multiplicador de vida maior que o multiplicador de dano, fazendo com que os pontos de experiência façam aumentar mais a vida do que o dano.</a:t>
            </a:r>
            <a:endParaRPr lang="pt-BR" dirty="0"/>
          </a:p>
        </p:txBody>
      </p:sp>
    </p:spTree>
    <p:extLst>
      <p:ext uri="{BB962C8B-B14F-4D97-AF65-F5344CB8AC3E}">
        <p14:creationId xmlns:p14="http://schemas.microsoft.com/office/powerpoint/2010/main" val="143526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Evolução das Cartas</a:t>
            </a:r>
            <a:endParaRPr lang="pt-BR" dirty="0"/>
          </a:p>
        </p:txBody>
      </p:sp>
      <p:sp>
        <p:nvSpPr>
          <p:cNvPr id="3" name="Espaço Reservado para Conteúdo 2"/>
          <p:cNvSpPr>
            <a:spLocks noGrp="1"/>
          </p:cNvSpPr>
          <p:nvPr>
            <p:ph idx="1"/>
          </p:nvPr>
        </p:nvSpPr>
        <p:spPr/>
        <p:txBody>
          <a:bodyPr/>
          <a:lstStyle/>
          <a:p>
            <a:r>
              <a:rPr lang="pt-BR" dirty="0" smtClean="0"/>
              <a:t>Cartas magia, apesar de não terem vida nem dano, tem efeitos que podem ser melhorados usando também pontos de experiência, por exemplo uma carta que tem o seguinte efeito: “Causa 1 de dano em cada monstro inimigo no campo”. Pode ter seu efeito melhorado usando pontos de experiência, e fazer com que ela cause 2 de dano em cada monstro.</a:t>
            </a:r>
          </a:p>
          <a:p>
            <a:r>
              <a:rPr lang="pt-BR" dirty="0" smtClean="0"/>
              <a:t>Entretanto, como as cartas de magia geralmente só ficam um turno no campo de batalha, elas não ganham muita experiência, fazendo com que elas demorem para evoluir.</a:t>
            </a:r>
            <a:endParaRPr lang="pt-BR" dirty="0"/>
          </a:p>
        </p:txBody>
      </p:sp>
    </p:spTree>
    <p:extLst>
      <p:ext uri="{BB962C8B-B14F-4D97-AF65-F5344CB8AC3E}">
        <p14:creationId xmlns:p14="http://schemas.microsoft.com/office/powerpoint/2010/main" val="254174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 Habilidades</a:t>
            </a:r>
            <a:endParaRPr lang="pt-BR" dirty="0"/>
          </a:p>
        </p:txBody>
      </p:sp>
      <p:sp>
        <p:nvSpPr>
          <p:cNvPr id="3" name="Espaço Reservado para Conteúdo 2"/>
          <p:cNvSpPr>
            <a:spLocks noGrp="1"/>
          </p:cNvSpPr>
          <p:nvPr>
            <p:ph idx="1"/>
          </p:nvPr>
        </p:nvSpPr>
        <p:spPr/>
        <p:txBody>
          <a:bodyPr/>
          <a:lstStyle/>
          <a:p>
            <a:r>
              <a:rPr lang="pt-BR" dirty="0" smtClean="0"/>
              <a:t>Cada jogador pode escolher uma dentre cinco habilidades ao inicio de cada batalha(Mais Cartas na mão, Magia especial, Comprar mais cartas por turno, Mais Vida, e mais campo de batalha). Sendo que cada habilidade melhora alguma parte da sua experiência de batalha.</a:t>
            </a:r>
          </a:p>
          <a:p>
            <a:r>
              <a:rPr lang="pt-BR" dirty="0" smtClean="0"/>
              <a:t>A experiência que o jogador ganha ao final de cada batalha aumenta o nível deste, e a cada nível ele pode melhorar uma destas habilidades a sua escolha.</a:t>
            </a:r>
            <a:endParaRPr lang="pt-BR" dirty="0"/>
          </a:p>
        </p:txBody>
      </p:sp>
    </p:spTree>
    <p:extLst>
      <p:ext uri="{BB962C8B-B14F-4D97-AF65-F5344CB8AC3E}">
        <p14:creationId xmlns:p14="http://schemas.microsoft.com/office/powerpoint/2010/main" val="425787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Batalha</a:t>
            </a:r>
            <a:endParaRPr lang="pt-BR" dirty="0"/>
          </a:p>
        </p:txBody>
      </p:sp>
      <p:sp>
        <p:nvSpPr>
          <p:cNvPr id="3" name="Espaço Reservado para Conteúdo 2"/>
          <p:cNvSpPr>
            <a:spLocks noGrp="1"/>
          </p:cNvSpPr>
          <p:nvPr>
            <p:ph idx="1"/>
          </p:nvPr>
        </p:nvSpPr>
        <p:spPr/>
        <p:txBody>
          <a:bodyPr>
            <a:normAutofit/>
          </a:bodyPr>
          <a:lstStyle/>
          <a:p>
            <a:r>
              <a:rPr lang="pt-BR" dirty="0" smtClean="0"/>
              <a:t>No inicio de cada batalha o jogador escolhe a sua habilidade, e o deck (monte de no máximo 50 cartas) que ele ira usar durante a batalha.</a:t>
            </a:r>
          </a:p>
          <a:p>
            <a:r>
              <a:rPr lang="pt-BR" dirty="0" smtClean="0"/>
              <a:t>Cada batalha inicia com o campo vazio e todas as cartas no deck.</a:t>
            </a:r>
          </a:p>
          <a:p>
            <a:r>
              <a:rPr lang="pt-BR" dirty="0" smtClean="0"/>
              <a:t>Cada jogador tem 10 de vida no inicio de cada batalha (podendo ser aumentado por habilidade).</a:t>
            </a:r>
          </a:p>
          <a:p>
            <a:r>
              <a:rPr lang="pt-BR" dirty="0" smtClean="0"/>
              <a:t>Um jogador só pode tem no máximo </a:t>
            </a:r>
            <a:r>
              <a:rPr lang="pt-BR" dirty="0"/>
              <a:t>5</a:t>
            </a:r>
            <a:r>
              <a:rPr lang="pt-BR" dirty="0" smtClean="0"/>
              <a:t> cartas na mão ao final de cada turno</a:t>
            </a:r>
            <a:r>
              <a:rPr lang="pt-BR" dirty="0"/>
              <a:t> (podendo ser aumentado por habilidade</a:t>
            </a:r>
            <a:r>
              <a:rPr lang="pt-BR" dirty="0" smtClean="0"/>
              <a:t>)(durante o seu turno o jogador pode ter quantas cartas ele conseguir na mão, mas ao final do turno ele </a:t>
            </a:r>
            <a:r>
              <a:rPr lang="pt-BR" dirty="0" err="1" smtClean="0"/>
              <a:t>so</a:t>
            </a:r>
            <a:r>
              <a:rPr lang="pt-BR" dirty="0" smtClean="0"/>
              <a:t> pode ter 5, ou seja, se ele tiver mais que 5 cartas na </a:t>
            </a:r>
            <a:r>
              <a:rPr lang="pt-BR" dirty="0" err="1" smtClean="0"/>
              <a:t>mao</a:t>
            </a:r>
            <a:r>
              <a:rPr lang="pt-BR" dirty="0" smtClean="0"/>
              <a:t> ao final de seu turno, ele precisa sacrificar quantas forem necessárias para ficar somente com 5 e assim concluir seu turno).</a:t>
            </a:r>
          </a:p>
        </p:txBody>
      </p:sp>
    </p:spTree>
    <p:extLst>
      <p:ext uri="{BB962C8B-B14F-4D97-AF65-F5344CB8AC3E}">
        <p14:creationId xmlns:p14="http://schemas.microsoft.com/office/powerpoint/2010/main" val="365751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Batalha</a:t>
            </a:r>
            <a:endParaRPr lang="pt-BR" dirty="0"/>
          </a:p>
        </p:txBody>
      </p:sp>
      <p:sp>
        <p:nvSpPr>
          <p:cNvPr id="3" name="Espaço Reservado para Conteúdo 2"/>
          <p:cNvSpPr>
            <a:spLocks noGrp="1"/>
          </p:cNvSpPr>
          <p:nvPr>
            <p:ph idx="1"/>
          </p:nvPr>
        </p:nvSpPr>
        <p:spPr/>
        <p:txBody>
          <a:bodyPr>
            <a:normAutofit/>
          </a:bodyPr>
          <a:lstStyle/>
          <a:p>
            <a:r>
              <a:rPr lang="pt-BR" dirty="0" smtClean="0"/>
              <a:t>O campo de batalha tem espaço para no máximo 7 cartas por vez (podendo </a:t>
            </a:r>
            <a:r>
              <a:rPr lang="pt-BR" dirty="0"/>
              <a:t>ser aumentado por habilidade</a:t>
            </a:r>
            <a:r>
              <a:rPr lang="pt-BR" dirty="0" smtClean="0"/>
              <a:t>).</a:t>
            </a:r>
          </a:p>
          <a:p>
            <a:r>
              <a:rPr lang="pt-BR" dirty="0" smtClean="0"/>
              <a:t>No inicio de cada turno a energia dos jogadores é restituída, tendo eles de 5 a 10 pontos de energia no inicio de cada turno, dependendo de qual turno eles estão (o máximo de energia aumenta em 1 a cada 2 turnos, ou seja, no turno 1, 5 de energia, no turno 11, 10 de energia, se mantendo o máximo de 10 até o final da batalha).</a:t>
            </a:r>
          </a:p>
          <a:p>
            <a:r>
              <a:rPr lang="pt-BR" dirty="0" smtClean="0"/>
              <a:t>Cada monstro ou magia tem um custo de invocação, que é deduzido da energia, se um jogador não tem energia suficiente, ele não pode invocar o monstro ou a magia.</a:t>
            </a:r>
          </a:p>
        </p:txBody>
      </p:sp>
    </p:spTree>
    <p:extLst>
      <p:ext uri="{BB962C8B-B14F-4D97-AF65-F5344CB8AC3E}">
        <p14:creationId xmlns:p14="http://schemas.microsoft.com/office/powerpoint/2010/main" val="264523466"/>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121</TotalTime>
  <Words>913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Retrospectiva</vt:lpstr>
      <vt:lpstr>Jogo de Cartas</vt:lpstr>
      <vt:lpstr>Apresentação do PowerPoint</vt:lpstr>
      <vt:lpstr>Descrição do jogo</vt:lpstr>
      <vt:lpstr>As Cartas</vt:lpstr>
      <vt:lpstr>Evolução das Cartas</vt:lpstr>
      <vt:lpstr>Evolução das Cartas</vt:lpstr>
      <vt:lpstr>As Habilidades</vt:lpstr>
      <vt:lpstr>A Batalha</vt:lpstr>
      <vt:lpstr>A Batalha</vt:lpstr>
      <vt:lpstr>UML</vt:lpstr>
      <vt:lpstr>Implementação</vt:lpstr>
    </vt:vector>
  </TitlesOfParts>
  <Company>PV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Jogo de Cartas</dc:title>
  <dc:creator>Paulo Victor de Lima Sfair Alvares</dc:creator>
  <cp:lastModifiedBy>Paulo Victor de Lima Sfair Alvares</cp:lastModifiedBy>
  <cp:revision>13</cp:revision>
  <dcterms:created xsi:type="dcterms:W3CDTF">2014-11-19T03:13:40Z</dcterms:created>
  <dcterms:modified xsi:type="dcterms:W3CDTF">2014-11-19T14:00:59Z</dcterms:modified>
</cp:coreProperties>
</file>