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05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2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37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5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7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8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38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9DB1-2B13-4E40-838A-F453EDEDC8C3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91C8-DE90-4004-87C9-7F9D309DB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64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Minicurso para a disciplina Programação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68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 comparativa de um programa simples(C++ / Python)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Parte de um programa em C++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dirty="0" err="1" smtClean="0"/>
              <a:t>void</a:t>
            </a:r>
            <a:r>
              <a:rPr lang="pt-BR" sz="1900" dirty="0" smtClean="0"/>
              <a:t> </a:t>
            </a:r>
            <a:r>
              <a:rPr lang="pt-BR" sz="1900" dirty="0" err="1" smtClean="0"/>
              <a:t>fib</a:t>
            </a:r>
            <a:r>
              <a:rPr lang="pt-BR" sz="1900" dirty="0" smtClean="0"/>
              <a:t>(</a:t>
            </a:r>
            <a:r>
              <a:rPr lang="pt-BR" sz="1900" dirty="0" err="1" smtClean="0"/>
              <a:t>int</a:t>
            </a:r>
            <a:r>
              <a:rPr lang="pt-BR" sz="1900" dirty="0" smtClean="0"/>
              <a:t> n){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err="1" smtClean="0"/>
              <a:t>int</a:t>
            </a:r>
            <a:r>
              <a:rPr lang="pt-BR" sz="1900" dirty="0" smtClean="0"/>
              <a:t> a = 0, b = 1;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err="1" smtClean="0"/>
              <a:t>while</a:t>
            </a:r>
            <a:r>
              <a:rPr lang="pt-BR" sz="1900" dirty="0" smtClean="0"/>
              <a:t>(a &lt; n){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	</a:t>
            </a:r>
            <a:r>
              <a:rPr lang="pt-BR" sz="1900" dirty="0" err="1" smtClean="0"/>
              <a:t>std</a:t>
            </a:r>
            <a:r>
              <a:rPr lang="pt-BR" sz="1900" dirty="0" smtClean="0"/>
              <a:t>::</a:t>
            </a:r>
            <a:r>
              <a:rPr lang="pt-BR" sz="1900" dirty="0" err="1" smtClean="0"/>
              <a:t>cout</a:t>
            </a:r>
            <a:r>
              <a:rPr lang="pt-BR" sz="1900" dirty="0" smtClean="0"/>
              <a:t> &lt;&lt; a &lt;&lt; ‘ ‘;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	</a:t>
            </a:r>
            <a:r>
              <a:rPr lang="pt-BR" sz="1900" dirty="0" err="1" smtClean="0"/>
              <a:t>int</a:t>
            </a:r>
            <a:r>
              <a:rPr lang="pt-BR" sz="1900" dirty="0" smtClean="0"/>
              <a:t> </a:t>
            </a:r>
            <a:r>
              <a:rPr lang="pt-BR" sz="1900" dirty="0" err="1" smtClean="0"/>
              <a:t>aux</a:t>
            </a:r>
            <a:r>
              <a:rPr lang="pt-BR" sz="1900" dirty="0" smtClean="0"/>
              <a:t>;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	</a:t>
            </a:r>
            <a:r>
              <a:rPr lang="pt-BR" sz="1900" dirty="0" err="1" smtClean="0"/>
              <a:t>aux</a:t>
            </a:r>
            <a:r>
              <a:rPr lang="pt-BR" sz="1900" dirty="0" smtClean="0"/>
              <a:t> = a;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	a = b;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	b = </a:t>
            </a:r>
            <a:r>
              <a:rPr lang="pt-BR" sz="1900" dirty="0" err="1" smtClean="0"/>
              <a:t>aux+b</a:t>
            </a:r>
            <a:r>
              <a:rPr lang="pt-BR" sz="1900" dirty="0" smtClean="0"/>
              <a:t>;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}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err="1" smtClean="0"/>
              <a:t>cout</a:t>
            </a:r>
            <a:r>
              <a:rPr lang="pt-BR" sz="1900" dirty="0" smtClean="0"/>
              <a:t> &lt;&lt; </a:t>
            </a:r>
            <a:r>
              <a:rPr lang="pt-BR" sz="1900" dirty="0" err="1" smtClean="0"/>
              <a:t>endl</a:t>
            </a:r>
            <a:r>
              <a:rPr lang="pt-BR" sz="1900" dirty="0" smtClean="0"/>
              <a:t>;</a:t>
            </a:r>
          </a:p>
          <a:p>
            <a:pPr marL="0" indent="0">
              <a:buNone/>
            </a:pPr>
            <a:r>
              <a:rPr lang="pt-BR" sz="1900" dirty="0" smtClean="0"/>
              <a:t>}</a:t>
            </a:r>
          </a:p>
          <a:p>
            <a:pPr marL="0" indent="0">
              <a:buNone/>
            </a:pPr>
            <a:r>
              <a:rPr lang="pt-BR" sz="1900" dirty="0" err="1" smtClean="0"/>
              <a:t>fib</a:t>
            </a:r>
            <a:r>
              <a:rPr lang="pt-BR" sz="1900" dirty="0" smtClean="0"/>
              <a:t>(1000);</a:t>
            </a:r>
            <a:endParaRPr lang="pt-BR" sz="19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Programa em Python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fib</a:t>
            </a:r>
            <a:r>
              <a:rPr lang="pt-BR" dirty="0" smtClean="0"/>
              <a:t>(n):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a, b = 0,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while</a:t>
            </a:r>
            <a:r>
              <a:rPr lang="pt-BR" dirty="0" smtClean="0"/>
              <a:t> a &lt; n: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(a, </a:t>
            </a:r>
            <a:r>
              <a:rPr lang="pt-BR" dirty="0" err="1" smtClean="0"/>
              <a:t>end</a:t>
            </a:r>
            <a:r>
              <a:rPr lang="pt-BR" dirty="0" smtClean="0"/>
              <a:t>=‘ ‘)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a, b = b, </a:t>
            </a:r>
            <a:r>
              <a:rPr lang="pt-BR" dirty="0" err="1" smtClean="0"/>
              <a:t>a+b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r>
              <a:rPr lang="pt-BR" dirty="0" err="1" smtClean="0"/>
              <a:t>fib</a:t>
            </a:r>
            <a:r>
              <a:rPr lang="pt-BR" dirty="0" smtClean="0"/>
              <a:t>(1000)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6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</Words>
  <Application>Microsoft Office PowerPoint</Application>
  <PresentationFormat>Apresentação na tela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Python</vt:lpstr>
      <vt:lpstr>Estrutura comparativa de um programa simples(C++ / Python)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LAB4-PC14</dc:creator>
  <cp:lastModifiedBy>LAB4-PC14</cp:lastModifiedBy>
  <cp:revision>4</cp:revision>
  <dcterms:created xsi:type="dcterms:W3CDTF">2014-10-02T18:47:40Z</dcterms:created>
  <dcterms:modified xsi:type="dcterms:W3CDTF">2014-10-02T19:56:23Z</dcterms:modified>
</cp:coreProperties>
</file>