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7.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0.xml" ContentType="application/vnd.openxmlformats-officedocument.drawingml.chart+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11.xml" ContentType="application/vnd.openxmlformats-officedocument.drawingml.chart+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12.xml" ContentType="application/vnd.openxmlformats-officedocument.drawingml.chart+xml"/>
  <Override PartName="/ppt/notesSlides/notesSlide57.xml" ContentType="application/vnd.openxmlformats-officedocument.presentationml.notesSlide+xml"/>
  <Override PartName="/ppt/charts/chart13.xml" ContentType="application/vnd.openxmlformats-officedocument.drawingml.chart+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14.xml" ContentType="application/vnd.openxmlformats-officedocument.drawingml.chart+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3"/>
  </p:notesMasterIdLst>
  <p:handoutMasterIdLst>
    <p:handoutMasterId r:id="rId944"/>
  </p:handoutMasterIdLst>
  <p:sldIdLst>
    <p:sldId id="256" r:id="rId2"/>
    <p:sldId id="842" r:id="rId3"/>
    <p:sldId id="860" r:id="rId4"/>
    <p:sldId id="889" r:id="rId5"/>
    <p:sldId id="907" r:id="rId6"/>
    <p:sldId id="934" r:id="rId7"/>
    <p:sldId id="935" r:id="rId8"/>
    <p:sldId id="944" r:id="rId9"/>
    <p:sldId id="961" r:id="rId10"/>
    <p:sldId id="991" r:id="rId11"/>
    <p:sldId id="1006" r:id="rId12"/>
    <p:sldId id="1007" r:id="rId13"/>
    <p:sldId id="1008" r:id="rId14"/>
    <p:sldId id="1020" r:id="rId15"/>
    <p:sldId id="1021" r:id="rId16"/>
    <p:sldId id="1040" r:id="rId17"/>
    <p:sldId id="1041" r:id="rId18"/>
    <p:sldId id="1042" r:id="rId19"/>
    <p:sldId id="1064" r:id="rId20"/>
    <p:sldId id="1065" r:id="rId21"/>
    <p:sldId id="1085" r:id="rId22"/>
    <p:sldId id="1086" r:id="rId23"/>
    <p:sldId id="1087" r:id="rId24"/>
    <p:sldId id="1095" r:id="rId25"/>
    <p:sldId id="1097" r:id="rId26"/>
    <p:sldId id="1098" r:id="rId27"/>
    <p:sldId id="1099" r:id="rId28"/>
    <p:sldId id="1100" r:id="rId29"/>
    <p:sldId id="1101" r:id="rId30"/>
    <p:sldId id="1102" r:id="rId31"/>
    <p:sldId id="1103" r:id="rId32"/>
    <p:sldId id="1104" r:id="rId33"/>
    <p:sldId id="1105" r:id="rId34"/>
    <p:sldId id="1106" r:id="rId35"/>
    <p:sldId id="1107" r:id="rId36"/>
    <p:sldId id="1088" r:id="rId37"/>
    <p:sldId id="1089" r:id="rId38"/>
    <p:sldId id="1090" r:id="rId39"/>
    <p:sldId id="1091" r:id="rId40"/>
    <p:sldId id="1092" r:id="rId41"/>
    <p:sldId id="1093" r:id="rId42"/>
    <p:sldId id="1066" r:id="rId43"/>
    <p:sldId id="1067" r:id="rId44"/>
    <p:sldId id="1068" r:id="rId45"/>
    <p:sldId id="1069" r:id="rId46"/>
    <p:sldId id="1070" r:id="rId47"/>
    <p:sldId id="1071" r:id="rId48"/>
    <p:sldId id="1072" r:id="rId49"/>
    <p:sldId id="1073" r:id="rId50"/>
    <p:sldId id="1074" r:id="rId51"/>
    <p:sldId id="1075" r:id="rId52"/>
    <p:sldId id="1076" r:id="rId53"/>
    <p:sldId id="1077" r:id="rId54"/>
    <p:sldId id="1078" r:id="rId55"/>
    <p:sldId id="1079" r:id="rId56"/>
    <p:sldId id="1080" r:id="rId57"/>
    <p:sldId id="1081" r:id="rId58"/>
    <p:sldId id="1082" r:id="rId59"/>
    <p:sldId id="1083" r:id="rId60"/>
    <p:sldId id="1108" r:id="rId61"/>
    <p:sldId id="1109" r:id="rId62"/>
    <p:sldId id="1110" r:id="rId63"/>
    <p:sldId id="1164" r:id="rId64"/>
    <p:sldId id="1165" r:id="rId65"/>
    <p:sldId id="1166" r:id="rId66"/>
    <p:sldId id="1220" r:id="rId67"/>
    <p:sldId id="1221" r:id="rId68"/>
    <p:sldId id="1222" r:id="rId69"/>
    <p:sldId id="1276" r:id="rId70"/>
    <p:sldId id="1277" r:id="rId71"/>
    <p:sldId id="1278" r:id="rId72"/>
    <p:sldId id="1332" r:id="rId73"/>
    <p:sldId id="1333" r:id="rId74"/>
    <p:sldId id="1334" r:id="rId75"/>
    <p:sldId id="1335" r:id="rId76"/>
    <p:sldId id="1336" r:id="rId77"/>
    <p:sldId id="1337" r:id="rId78"/>
    <p:sldId id="1338" r:id="rId79"/>
    <p:sldId id="1339" r:id="rId80"/>
    <p:sldId id="1340" r:id="rId81"/>
    <p:sldId id="1341" r:id="rId82"/>
    <p:sldId id="1342" r:id="rId83"/>
    <p:sldId id="1343" r:id="rId84"/>
    <p:sldId id="1344" r:id="rId85"/>
    <p:sldId id="1345" r:id="rId86"/>
    <p:sldId id="1346" r:id="rId87"/>
    <p:sldId id="1347" r:id="rId88"/>
    <p:sldId id="1348" r:id="rId89"/>
    <p:sldId id="1349" r:id="rId90"/>
    <p:sldId id="1350" r:id="rId91"/>
    <p:sldId id="1351" r:id="rId92"/>
    <p:sldId id="1352" r:id="rId93"/>
    <p:sldId id="1353" r:id="rId94"/>
    <p:sldId id="1354" r:id="rId95"/>
    <p:sldId id="1355" r:id="rId96"/>
    <p:sldId id="1356" r:id="rId97"/>
    <p:sldId id="1357" r:id="rId98"/>
    <p:sldId id="1358" r:id="rId99"/>
    <p:sldId id="1359" r:id="rId100"/>
    <p:sldId id="1360" r:id="rId101"/>
    <p:sldId id="1361" r:id="rId102"/>
    <p:sldId id="1362" r:id="rId103"/>
    <p:sldId id="1363" r:id="rId104"/>
    <p:sldId id="1364" r:id="rId105"/>
    <p:sldId id="1365" r:id="rId106"/>
    <p:sldId id="1366" r:id="rId107"/>
    <p:sldId id="1367" r:id="rId108"/>
    <p:sldId id="1368" r:id="rId109"/>
    <p:sldId id="1369" r:id="rId110"/>
    <p:sldId id="1370" r:id="rId111"/>
    <p:sldId id="1371" r:id="rId112"/>
    <p:sldId id="1372" r:id="rId113"/>
    <p:sldId id="1373" r:id="rId114"/>
    <p:sldId id="1374" r:id="rId115"/>
    <p:sldId id="1375" r:id="rId116"/>
    <p:sldId id="1376" r:id="rId117"/>
    <p:sldId id="1377" r:id="rId118"/>
    <p:sldId id="1378" r:id="rId119"/>
    <p:sldId id="1379" r:id="rId120"/>
    <p:sldId id="1380" r:id="rId121"/>
    <p:sldId id="1381" r:id="rId122"/>
    <p:sldId id="1382" r:id="rId123"/>
    <p:sldId id="1383" r:id="rId124"/>
    <p:sldId id="1384" r:id="rId125"/>
    <p:sldId id="1385" r:id="rId126"/>
    <p:sldId id="1386" r:id="rId127"/>
    <p:sldId id="1387" r:id="rId128"/>
    <p:sldId id="1279" r:id="rId129"/>
    <p:sldId id="1280" r:id="rId130"/>
    <p:sldId id="1281" r:id="rId131"/>
    <p:sldId id="1282" r:id="rId132"/>
    <p:sldId id="1283" r:id="rId133"/>
    <p:sldId id="1284" r:id="rId134"/>
    <p:sldId id="1285" r:id="rId135"/>
    <p:sldId id="1286" r:id="rId136"/>
    <p:sldId id="1287" r:id="rId137"/>
    <p:sldId id="1288" r:id="rId138"/>
    <p:sldId id="1289" r:id="rId139"/>
    <p:sldId id="1290" r:id="rId140"/>
    <p:sldId id="1291" r:id="rId141"/>
    <p:sldId id="1292" r:id="rId142"/>
    <p:sldId id="1293" r:id="rId143"/>
    <p:sldId id="1294" r:id="rId144"/>
    <p:sldId id="1295" r:id="rId145"/>
    <p:sldId id="1296" r:id="rId146"/>
    <p:sldId id="1297" r:id="rId147"/>
    <p:sldId id="1298" r:id="rId148"/>
    <p:sldId id="1299" r:id="rId149"/>
    <p:sldId id="1300" r:id="rId150"/>
    <p:sldId id="1301" r:id="rId151"/>
    <p:sldId id="1302" r:id="rId152"/>
    <p:sldId id="1303" r:id="rId153"/>
    <p:sldId id="1304" r:id="rId154"/>
    <p:sldId id="1305" r:id="rId155"/>
    <p:sldId id="1306" r:id="rId156"/>
    <p:sldId id="1307" r:id="rId157"/>
    <p:sldId id="1308" r:id="rId158"/>
    <p:sldId id="1309" r:id="rId159"/>
    <p:sldId id="1310" r:id="rId160"/>
    <p:sldId id="1311" r:id="rId161"/>
    <p:sldId id="1312" r:id="rId162"/>
    <p:sldId id="1313" r:id="rId163"/>
    <p:sldId id="1314" r:id="rId164"/>
    <p:sldId id="1315" r:id="rId165"/>
    <p:sldId id="1316" r:id="rId166"/>
    <p:sldId id="1317" r:id="rId167"/>
    <p:sldId id="1318" r:id="rId168"/>
    <p:sldId id="1319" r:id="rId169"/>
    <p:sldId id="1320" r:id="rId170"/>
    <p:sldId id="1321" r:id="rId171"/>
    <p:sldId id="1322" r:id="rId172"/>
    <p:sldId id="1323" r:id="rId173"/>
    <p:sldId id="1324" r:id="rId174"/>
    <p:sldId id="1325" r:id="rId175"/>
    <p:sldId id="1326" r:id="rId176"/>
    <p:sldId id="1327" r:id="rId177"/>
    <p:sldId id="1328" r:id="rId178"/>
    <p:sldId id="1329" r:id="rId179"/>
    <p:sldId id="1330" r:id="rId180"/>
    <p:sldId id="1331" r:id="rId181"/>
    <p:sldId id="1223" r:id="rId182"/>
    <p:sldId id="1224" r:id="rId183"/>
    <p:sldId id="1225" r:id="rId184"/>
    <p:sldId id="1226" r:id="rId185"/>
    <p:sldId id="1227" r:id="rId186"/>
    <p:sldId id="1228" r:id="rId187"/>
    <p:sldId id="1229" r:id="rId188"/>
    <p:sldId id="1230" r:id="rId189"/>
    <p:sldId id="1231" r:id="rId190"/>
    <p:sldId id="1232" r:id="rId191"/>
    <p:sldId id="1233" r:id="rId192"/>
    <p:sldId id="1234" r:id="rId193"/>
    <p:sldId id="1235" r:id="rId194"/>
    <p:sldId id="1236" r:id="rId195"/>
    <p:sldId id="1237" r:id="rId196"/>
    <p:sldId id="1238" r:id="rId197"/>
    <p:sldId id="1239" r:id="rId198"/>
    <p:sldId id="1240" r:id="rId199"/>
    <p:sldId id="1241" r:id="rId200"/>
    <p:sldId id="1242" r:id="rId201"/>
    <p:sldId id="1243" r:id="rId202"/>
    <p:sldId id="1244" r:id="rId203"/>
    <p:sldId id="1245" r:id="rId204"/>
    <p:sldId id="1246" r:id="rId205"/>
    <p:sldId id="1247" r:id="rId206"/>
    <p:sldId id="1248" r:id="rId207"/>
    <p:sldId id="1249" r:id="rId208"/>
    <p:sldId id="1250" r:id="rId209"/>
    <p:sldId id="1251" r:id="rId210"/>
    <p:sldId id="1252" r:id="rId211"/>
    <p:sldId id="1253" r:id="rId212"/>
    <p:sldId id="1254" r:id="rId213"/>
    <p:sldId id="1255" r:id="rId214"/>
    <p:sldId id="1256" r:id="rId215"/>
    <p:sldId id="1257" r:id="rId216"/>
    <p:sldId id="1258" r:id="rId217"/>
    <p:sldId id="1259" r:id="rId218"/>
    <p:sldId id="1260" r:id="rId219"/>
    <p:sldId id="1261" r:id="rId220"/>
    <p:sldId id="1262" r:id="rId221"/>
    <p:sldId id="1263" r:id="rId222"/>
    <p:sldId id="1264" r:id="rId223"/>
    <p:sldId id="1265" r:id="rId224"/>
    <p:sldId id="1266" r:id="rId225"/>
    <p:sldId id="1267" r:id="rId226"/>
    <p:sldId id="1268" r:id="rId227"/>
    <p:sldId id="1269" r:id="rId228"/>
    <p:sldId id="1270" r:id="rId229"/>
    <p:sldId id="1271" r:id="rId230"/>
    <p:sldId id="1272" r:id="rId231"/>
    <p:sldId id="1273" r:id="rId232"/>
    <p:sldId id="1274" r:id="rId233"/>
    <p:sldId id="1275" r:id="rId234"/>
    <p:sldId id="1167" r:id="rId235"/>
    <p:sldId id="1168" r:id="rId236"/>
    <p:sldId id="1169" r:id="rId237"/>
    <p:sldId id="1170" r:id="rId238"/>
    <p:sldId id="1171" r:id="rId239"/>
    <p:sldId id="1172" r:id="rId240"/>
    <p:sldId id="1173" r:id="rId241"/>
    <p:sldId id="1174" r:id="rId242"/>
    <p:sldId id="1175" r:id="rId243"/>
    <p:sldId id="1176" r:id="rId244"/>
    <p:sldId id="1177" r:id="rId245"/>
    <p:sldId id="1178" r:id="rId246"/>
    <p:sldId id="1179" r:id="rId247"/>
    <p:sldId id="1180" r:id="rId248"/>
    <p:sldId id="1181" r:id="rId249"/>
    <p:sldId id="1182" r:id="rId250"/>
    <p:sldId id="1183" r:id="rId251"/>
    <p:sldId id="1184" r:id="rId252"/>
    <p:sldId id="1185" r:id="rId253"/>
    <p:sldId id="1186" r:id="rId254"/>
    <p:sldId id="1187" r:id="rId255"/>
    <p:sldId id="1188" r:id="rId256"/>
    <p:sldId id="1189" r:id="rId257"/>
    <p:sldId id="1190" r:id="rId258"/>
    <p:sldId id="1191" r:id="rId259"/>
    <p:sldId id="1192" r:id="rId260"/>
    <p:sldId id="1193" r:id="rId261"/>
    <p:sldId id="1194" r:id="rId262"/>
    <p:sldId id="1195" r:id="rId263"/>
    <p:sldId id="1196" r:id="rId264"/>
    <p:sldId id="1197" r:id="rId265"/>
    <p:sldId id="1198" r:id="rId266"/>
    <p:sldId id="1199" r:id="rId267"/>
    <p:sldId id="1200" r:id="rId268"/>
    <p:sldId id="1201" r:id="rId269"/>
    <p:sldId id="1202" r:id="rId270"/>
    <p:sldId id="1203" r:id="rId271"/>
    <p:sldId id="1204" r:id="rId272"/>
    <p:sldId id="1205" r:id="rId273"/>
    <p:sldId id="1206" r:id="rId274"/>
    <p:sldId id="1207" r:id="rId275"/>
    <p:sldId id="1208" r:id="rId276"/>
    <p:sldId id="1209" r:id="rId277"/>
    <p:sldId id="1210" r:id="rId278"/>
    <p:sldId id="1211" r:id="rId279"/>
    <p:sldId id="1212" r:id="rId280"/>
    <p:sldId id="1213" r:id="rId281"/>
    <p:sldId id="1214" r:id="rId282"/>
    <p:sldId id="1215" r:id="rId283"/>
    <p:sldId id="1216" r:id="rId284"/>
    <p:sldId id="1217" r:id="rId285"/>
    <p:sldId id="1218" r:id="rId286"/>
    <p:sldId id="1219" r:id="rId287"/>
    <p:sldId id="1111" r:id="rId288"/>
    <p:sldId id="1112" r:id="rId289"/>
    <p:sldId id="1113" r:id="rId290"/>
    <p:sldId id="1114" r:id="rId291"/>
    <p:sldId id="1115" r:id="rId292"/>
    <p:sldId id="1116" r:id="rId293"/>
    <p:sldId id="1117" r:id="rId294"/>
    <p:sldId id="1118" r:id="rId295"/>
    <p:sldId id="1119" r:id="rId296"/>
    <p:sldId id="1120" r:id="rId297"/>
    <p:sldId id="1121" r:id="rId298"/>
    <p:sldId id="1122" r:id="rId299"/>
    <p:sldId id="1123" r:id="rId300"/>
    <p:sldId id="1124" r:id="rId301"/>
    <p:sldId id="1125" r:id="rId302"/>
    <p:sldId id="1126" r:id="rId303"/>
    <p:sldId id="1127" r:id="rId304"/>
    <p:sldId id="1128" r:id="rId305"/>
    <p:sldId id="1129" r:id="rId306"/>
    <p:sldId id="1130" r:id="rId307"/>
    <p:sldId id="1131" r:id="rId308"/>
    <p:sldId id="1132" r:id="rId309"/>
    <p:sldId id="1133" r:id="rId310"/>
    <p:sldId id="1134" r:id="rId311"/>
    <p:sldId id="1135" r:id="rId312"/>
    <p:sldId id="1136" r:id="rId313"/>
    <p:sldId id="1137" r:id="rId314"/>
    <p:sldId id="1138" r:id="rId315"/>
    <p:sldId id="1139" r:id="rId316"/>
    <p:sldId id="1140" r:id="rId317"/>
    <p:sldId id="1141" r:id="rId318"/>
    <p:sldId id="1142" r:id="rId319"/>
    <p:sldId id="1143" r:id="rId320"/>
    <p:sldId id="1144" r:id="rId321"/>
    <p:sldId id="1145" r:id="rId322"/>
    <p:sldId id="1146" r:id="rId323"/>
    <p:sldId id="1147" r:id="rId324"/>
    <p:sldId id="1148" r:id="rId325"/>
    <p:sldId id="1149" r:id="rId326"/>
    <p:sldId id="1150" r:id="rId327"/>
    <p:sldId id="1151" r:id="rId328"/>
    <p:sldId id="1152" r:id="rId329"/>
    <p:sldId id="1153" r:id="rId330"/>
    <p:sldId id="1154" r:id="rId331"/>
    <p:sldId id="1155" r:id="rId332"/>
    <p:sldId id="1156" r:id="rId333"/>
    <p:sldId id="1157" r:id="rId334"/>
    <p:sldId id="1158" r:id="rId335"/>
    <p:sldId id="1159" r:id="rId336"/>
    <p:sldId id="1160" r:id="rId337"/>
    <p:sldId id="1161" r:id="rId338"/>
    <p:sldId id="1162" r:id="rId339"/>
    <p:sldId id="1388" r:id="rId340"/>
    <p:sldId id="1389" r:id="rId341"/>
    <p:sldId id="1390" r:id="rId342"/>
    <p:sldId id="1391" r:id="rId343"/>
    <p:sldId id="1392" r:id="rId344"/>
    <p:sldId id="1393" r:id="rId345"/>
    <p:sldId id="1394" r:id="rId346"/>
    <p:sldId id="1395" r:id="rId347"/>
    <p:sldId id="1396" r:id="rId348"/>
    <p:sldId id="1397" r:id="rId349"/>
    <p:sldId id="1398" r:id="rId350"/>
    <p:sldId id="1399" r:id="rId351"/>
    <p:sldId id="1400" r:id="rId352"/>
    <p:sldId id="1401" r:id="rId353"/>
    <p:sldId id="1402" r:id="rId354"/>
    <p:sldId id="1403" r:id="rId355"/>
    <p:sldId id="1404" r:id="rId356"/>
    <p:sldId id="1405" r:id="rId357"/>
    <p:sldId id="1406" r:id="rId358"/>
    <p:sldId id="1407" r:id="rId359"/>
    <p:sldId id="1408" r:id="rId360"/>
    <p:sldId id="1409" r:id="rId361"/>
    <p:sldId id="1410" r:id="rId362"/>
    <p:sldId id="1411" r:id="rId363"/>
    <p:sldId id="1412" r:id="rId364"/>
    <p:sldId id="1413" r:id="rId365"/>
    <p:sldId id="1414" r:id="rId366"/>
    <p:sldId id="1415" r:id="rId367"/>
    <p:sldId id="1416" r:id="rId368"/>
    <p:sldId id="1417" r:id="rId369"/>
    <p:sldId id="1418" r:id="rId370"/>
    <p:sldId id="1419" r:id="rId371"/>
    <p:sldId id="1420" r:id="rId372"/>
    <p:sldId id="1421" r:id="rId373"/>
    <p:sldId id="1422" r:id="rId374"/>
    <p:sldId id="1423" r:id="rId375"/>
    <p:sldId id="1424" r:id="rId376"/>
    <p:sldId id="1425" r:id="rId377"/>
    <p:sldId id="1426" r:id="rId378"/>
    <p:sldId id="1427" r:id="rId379"/>
    <p:sldId id="1428" r:id="rId380"/>
    <p:sldId id="1429" r:id="rId381"/>
    <p:sldId id="1430" r:id="rId382"/>
    <p:sldId id="1431" r:id="rId383"/>
    <p:sldId id="1432" r:id="rId384"/>
    <p:sldId id="1433" r:id="rId385"/>
    <p:sldId id="1434" r:id="rId386"/>
    <p:sldId id="1435" r:id="rId387"/>
    <p:sldId id="1436" r:id="rId388"/>
    <p:sldId id="1437" r:id="rId389"/>
    <p:sldId id="1438" r:id="rId390"/>
    <p:sldId id="1439" r:id="rId391"/>
    <p:sldId id="1440" r:id="rId392"/>
    <p:sldId id="1441" r:id="rId393"/>
    <p:sldId id="1442" r:id="rId394"/>
    <p:sldId id="1443" r:id="rId395"/>
    <p:sldId id="1444" r:id="rId396"/>
    <p:sldId id="1445" r:id="rId397"/>
    <p:sldId id="1446" r:id="rId398"/>
    <p:sldId id="1447" r:id="rId399"/>
    <p:sldId id="1448" r:id="rId400"/>
    <p:sldId id="1449" r:id="rId401"/>
    <p:sldId id="1450" r:id="rId402"/>
    <p:sldId id="1451" r:id="rId403"/>
    <p:sldId id="1452" r:id="rId404"/>
    <p:sldId id="1453" r:id="rId405"/>
    <p:sldId id="1454" r:id="rId406"/>
    <p:sldId id="1455" r:id="rId407"/>
    <p:sldId id="1456" r:id="rId408"/>
    <p:sldId id="1457" r:id="rId409"/>
    <p:sldId id="1458" r:id="rId410"/>
    <p:sldId id="1459" r:id="rId411"/>
    <p:sldId id="1460" r:id="rId412"/>
    <p:sldId id="1461" r:id="rId413"/>
    <p:sldId id="1462" r:id="rId414"/>
    <p:sldId id="1463" r:id="rId415"/>
    <p:sldId id="1464" r:id="rId416"/>
    <p:sldId id="1465" r:id="rId417"/>
    <p:sldId id="1466" r:id="rId418"/>
    <p:sldId id="1467" r:id="rId419"/>
    <p:sldId id="1468" r:id="rId420"/>
    <p:sldId id="1469" r:id="rId421"/>
    <p:sldId id="1470" r:id="rId422"/>
    <p:sldId id="1471" r:id="rId423"/>
    <p:sldId id="1472" r:id="rId424"/>
    <p:sldId id="1473" r:id="rId425"/>
    <p:sldId id="1474" r:id="rId426"/>
    <p:sldId id="1475" r:id="rId427"/>
    <p:sldId id="1476" r:id="rId428"/>
    <p:sldId id="1477" r:id="rId429"/>
    <p:sldId id="1478" r:id="rId430"/>
    <p:sldId id="1479" r:id="rId431"/>
    <p:sldId id="1480" r:id="rId432"/>
    <p:sldId id="1481" r:id="rId433"/>
    <p:sldId id="1482" r:id="rId434"/>
    <p:sldId id="1483" r:id="rId435"/>
    <p:sldId id="1484" r:id="rId436"/>
    <p:sldId id="1485" r:id="rId437"/>
    <p:sldId id="1486" r:id="rId438"/>
    <p:sldId id="1487" r:id="rId439"/>
    <p:sldId id="1488" r:id="rId440"/>
    <p:sldId id="1489" r:id="rId441"/>
    <p:sldId id="1490" r:id="rId442"/>
    <p:sldId id="1491" r:id="rId443"/>
    <p:sldId id="1492" r:id="rId444"/>
    <p:sldId id="1493" r:id="rId445"/>
    <p:sldId id="1494" r:id="rId446"/>
    <p:sldId id="1495" r:id="rId447"/>
    <p:sldId id="1496" r:id="rId448"/>
    <p:sldId id="1497" r:id="rId449"/>
    <p:sldId id="1498" r:id="rId450"/>
    <p:sldId id="1499" r:id="rId451"/>
    <p:sldId id="1500" r:id="rId452"/>
    <p:sldId id="1501" r:id="rId453"/>
    <p:sldId id="1502" r:id="rId454"/>
    <p:sldId id="1503" r:id="rId455"/>
    <p:sldId id="1504" r:id="rId456"/>
    <p:sldId id="1505" r:id="rId457"/>
    <p:sldId id="1506" r:id="rId458"/>
    <p:sldId id="1507" r:id="rId459"/>
    <p:sldId id="1508" r:id="rId460"/>
    <p:sldId id="1509" r:id="rId461"/>
    <p:sldId id="1510" r:id="rId462"/>
    <p:sldId id="1511" r:id="rId463"/>
    <p:sldId id="1512" r:id="rId464"/>
    <p:sldId id="1513" r:id="rId465"/>
    <p:sldId id="1514" r:id="rId466"/>
    <p:sldId id="1515" r:id="rId467"/>
    <p:sldId id="1516" r:id="rId468"/>
    <p:sldId id="1517" r:id="rId469"/>
    <p:sldId id="1518" r:id="rId470"/>
    <p:sldId id="1519" r:id="rId471"/>
    <p:sldId id="1520" r:id="rId472"/>
    <p:sldId id="1521" r:id="rId473"/>
    <p:sldId id="1522" r:id="rId474"/>
    <p:sldId id="1523" r:id="rId475"/>
    <p:sldId id="1524" r:id="rId476"/>
    <p:sldId id="1525" r:id="rId477"/>
    <p:sldId id="1526" r:id="rId478"/>
    <p:sldId id="1527" r:id="rId479"/>
    <p:sldId id="1528" r:id="rId480"/>
    <p:sldId id="1529" r:id="rId481"/>
    <p:sldId id="1530" r:id="rId482"/>
    <p:sldId id="1531" r:id="rId483"/>
    <p:sldId id="1532" r:id="rId484"/>
    <p:sldId id="1533" r:id="rId485"/>
    <p:sldId id="1534" r:id="rId486"/>
    <p:sldId id="1535" r:id="rId487"/>
    <p:sldId id="1536" r:id="rId488"/>
    <p:sldId id="1537" r:id="rId489"/>
    <p:sldId id="1538" r:id="rId490"/>
    <p:sldId id="1539" r:id="rId491"/>
    <p:sldId id="1540" r:id="rId492"/>
    <p:sldId id="1541" r:id="rId493"/>
    <p:sldId id="1542" r:id="rId494"/>
    <p:sldId id="1543" r:id="rId495"/>
    <p:sldId id="1544" r:id="rId496"/>
    <p:sldId id="1545" r:id="rId497"/>
    <p:sldId id="1546" r:id="rId498"/>
    <p:sldId id="1547" r:id="rId499"/>
    <p:sldId id="1548" r:id="rId500"/>
    <p:sldId id="1549" r:id="rId501"/>
    <p:sldId id="1550" r:id="rId502"/>
    <p:sldId id="1551" r:id="rId503"/>
    <p:sldId id="1552" r:id="rId504"/>
    <p:sldId id="1553" r:id="rId505"/>
    <p:sldId id="1554" r:id="rId506"/>
    <p:sldId id="1555" r:id="rId507"/>
    <p:sldId id="1556" r:id="rId508"/>
    <p:sldId id="1557" r:id="rId509"/>
    <p:sldId id="1558" r:id="rId510"/>
    <p:sldId id="1559" r:id="rId511"/>
    <p:sldId id="1560" r:id="rId512"/>
    <p:sldId id="1561" r:id="rId513"/>
    <p:sldId id="1562" r:id="rId514"/>
    <p:sldId id="1563" r:id="rId515"/>
    <p:sldId id="1564" r:id="rId516"/>
    <p:sldId id="1565" r:id="rId517"/>
    <p:sldId id="1566" r:id="rId518"/>
    <p:sldId id="1567" r:id="rId519"/>
    <p:sldId id="1568" r:id="rId520"/>
    <p:sldId id="1569" r:id="rId521"/>
    <p:sldId id="1570" r:id="rId522"/>
    <p:sldId id="1571" r:id="rId523"/>
    <p:sldId id="1572" r:id="rId524"/>
    <p:sldId id="1573" r:id="rId525"/>
    <p:sldId id="1574" r:id="rId526"/>
    <p:sldId id="1575" r:id="rId527"/>
    <p:sldId id="1576" r:id="rId528"/>
    <p:sldId id="1577" r:id="rId529"/>
    <p:sldId id="1578" r:id="rId530"/>
    <p:sldId id="1579" r:id="rId531"/>
    <p:sldId id="1580" r:id="rId532"/>
    <p:sldId id="1581" r:id="rId533"/>
    <p:sldId id="1582" r:id="rId534"/>
    <p:sldId id="1583" r:id="rId535"/>
    <p:sldId id="1584" r:id="rId536"/>
    <p:sldId id="1585" r:id="rId537"/>
    <p:sldId id="1586" r:id="rId538"/>
    <p:sldId id="1587" r:id="rId539"/>
    <p:sldId id="1588" r:id="rId540"/>
    <p:sldId id="1589" r:id="rId541"/>
    <p:sldId id="1590" r:id="rId542"/>
    <p:sldId id="1591" r:id="rId543"/>
    <p:sldId id="1592" r:id="rId544"/>
    <p:sldId id="1593" r:id="rId545"/>
    <p:sldId id="1594" r:id="rId546"/>
    <p:sldId id="1595" r:id="rId547"/>
    <p:sldId id="1596" r:id="rId548"/>
    <p:sldId id="1597" r:id="rId549"/>
    <p:sldId id="1598" r:id="rId550"/>
    <p:sldId id="1599" r:id="rId551"/>
    <p:sldId id="1600" r:id="rId552"/>
    <p:sldId id="1601" r:id="rId553"/>
    <p:sldId id="1602" r:id="rId554"/>
    <p:sldId id="1603" r:id="rId555"/>
    <p:sldId id="1604" r:id="rId556"/>
    <p:sldId id="1605" r:id="rId557"/>
    <p:sldId id="1606" r:id="rId558"/>
    <p:sldId id="1607" r:id="rId559"/>
    <p:sldId id="1608" r:id="rId560"/>
    <p:sldId id="1609" r:id="rId561"/>
    <p:sldId id="1623" r:id="rId562"/>
    <p:sldId id="1624" r:id="rId563"/>
    <p:sldId id="1625" r:id="rId564"/>
    <p:sldId id="1626" r:id="rId565"/>
    <p:sldId id="1627" r:id="rId566"/>
    <p:sldId id="1628" r:id="rId567"/>
    <p:sldId id="1629" r:id="rId568"/>
    <p:sldId id="1630" r:id="rId569"/>
    <p:sldId id="1631" r:id="rId570"/>
    <p:sldId id="1632" r:id="rId571"/>
    <p:sldId id="1633" r:id="rId572"/>
    <p:sldId id="1634" r:id="rId573"/>
    <p:sldId id="1635" r:id="rId574"/>
    <p:sldId id="1636" r:id="rId575"/>
    <p:sldId id="1637" r:id="rId576"/>
    <p:sldId id="1638" r:id="rId577"/>
    <p:sldId id="1639" r:id="rId578"/>
    <p:sldId id="1640" r:id="rId579"/>
    <p:sldId id="1641" r:id="rId580"/>
    <p:sldId id="1642" r:id="rId581"/>
    <p:sldId id="1643" r:id="rId582"/>
    <p:sldId id="1644" r:id="rId583"/>
    <p:sldId id="1645" r:id="rId584"/>
    <p:sldId id="1646" r:id="rId585"/>
    <p:sldId id="1647" r:id="rId586"/>
    <p:sldId id="1648" r:id="rId587"/>
    <p:sldId id="1649" r:id="rId588"/>
    <p:sldId id="1650" r:id="rId589"/>
    <p:sldId id="1651" r:id="rId590"/>
    <p:sldId id="1652" r:id="rId591"/>
    <p:sldId id="1653" r:id="rId592"/>
    <p:sldId id="1654" r:id="rId593"/>
    <p:sldId id="1655" r:id="rId594"/>
    <p:sldId id="1656" r:id="rId595"/>
    <p:sldId id="1657" r:id="rId596"/>
    <p:sldId id="1658" r:id="rId597"/>
    <p:sldId id="1659" r:id="rId598"/>
    <p:sldId id="1660" r:id="rId599"/>
    <p:sldId id="1661" r:id="rId600"/>
    <p:sldId id="1662" r:id="rId601"/>
    <p:sldId id="1663" r:id="rId602"/>
    <p:sldId id="1664" r:id="rId603"/>
    <p:sldId id="1665" r:id="rId604"/>
    <p:sldId id="1666" r:id="rId605"/>
    <p:sldId id="1667" r:id="rId606"/>
    <p:sldId id="1668" r:id="rId607"/>
    <p:sldId id="1669" r:id="rId608"/>
    <p:sldId id="1670" r:id="rId609"/>
    <p:sldId id="1671" r:id="rId610"/>
    <p:sldId id="1672" r:id="rId611"/>
    <p:sldId id="1673" r:id="rId612"/>
    <p:sldId id="1674" r:id="rId613"/>
    <p:sldId id="1675" r:id="rId614"/>
    <p:sldId id="1676" r:id="rId615"/>
    <p:sldId id="1677" r:id="rId616"/>
    <p:sldId id="1678" r:id="rId617"/>
    <p:sldId id="1679" r:id="rId618"/>
    <p:sldId id="1680" r:id="rId619"/>
    <p:sldId id="1681" r:id="rId620"/>
    <p:sldId id="1682" r:id="rId621"/>
    <p:sldId id="1683" r:id="rId622"/>
    <p:sldId id="1684" r:id="rId623"/>
    <p:sldId id="1685" r:id="rId624"/>
    <p:sldId id="1686" r:id="rId625"/>
    <p:sldId id="1687" r:id="rId626"/>
    <p:sldId id="1688" r:id="rId627"/>
    <p:sldId id="1689" r:id="rId628"/>
    <p:sldId id="1690" r:id="rId629"/>
    <p:sldId id="1691" r:id="rId630"/>
    <p:sldId id="1692" r:id="rId631"/>
    <p:sldId id="1693" r:id="rId632"/>
    <p:sldId id="1694" r:id="rId633"/>
    <p:sldId id="1695" r:id="rId634"/>
    <p:sldId id="1696" r:id="rId635"/>
    <p:sldId id="1697" r:id="rId636"/>
    <p:sldId id="1698" r:id="rId637"/>
    <p:sldId id="1699" r:id="rId638"/>
    <p:sldId id="1700" r:id="rId639"/>
    <p:sldId id="1701" r:id="rId640"/>
    <p:sldId id="1702" r:id="rId641"/>
    <p:sldId id="1703" r:id="rId642"/>
    <p:sldId id="1704" r:id="rId643"/>
    <p:sldId id="1705" r:id="rId644"/>
    <p:sldId id="1706" r:id="rId645"/>
    <p:sldId id="1707" r:id="rId646"/>
    <p:sldId id="1708" r:id="rId647"/>
    <p:sldId id="1709" r:id="rId648"/>
    <p:sldId id="1710" r:id="rId649"/>
    <p:sldId id="1711" r:id="rId650"/>
    <p:sldId id="1712" r:id="rId651"/>
    <p:sldId id="1713" r:id="rId652"/>
    <p:sldId id="1714" r:id="rId653"/>
    <p:sldId id="1715" r:id="rId654"/>
    <p:sldId id="1716" r:id="rId655"/>
    <p:sldId id="1717" r:id="rId656"/>
    <p:sldId id="1718" r:id="rId657"/>
    <p:sldId id="1719" r:id="rId658"/>
    <p:sldId id="1720" r:id="rId659"/>
    <p:sldId id="1721" r:id="rId660"/>
    <p:sldId id="1722" r:id="rId661"/>
    <p:sldId id="1723" r:id="rId662"/>
    <p:sldId id="1724" r:id="rId663"/>
    <p:sldId id="1725" r:id="rId664"/>
    <p:sldId id="1726" r:id="rId665"/>
    <p:sldId id="1727" r:id="rId666"/>
    <p:sldId id="1728" r:id="rId667"/>
    <p:sldId id="1729" r:id="rId668"/>
    <p:sldId id="1730" r:id="rId669"/>
    <p:sldId id="1731" r:id="rId670"/>
    <p:sldId id="1732" r:id="rId671"/>
    <p:sldId id="1733" r:id="rId672"/>
    <p:sldId id="1734" r:id="rId673"/>
    <p:sldId id="1735" r:id="rId674"/>
    <p:sldId id="1736" r:id="rId675"/>
    <p:sldId id="1737" r:id="rId676"/>
    <p:sldId id="1738" r:id="rId677"/>
    <p:sldId id="1739" r:id="rId678"/>
    <p:sldId id="1740" r:id="rId679"/>
    <p:sldId id="1741" r:id="rId680"/>
    <p:sldId id="1742" r:id="rId681"/>
    <p:sldId id="1743" r:id="rId682"/>
    <p:sldId id="1744" r:id="rId683"/>
    <p:sldId id="1745" r:id="rId684"/>
    <p:sldId id="1746" r:id="rId685"/>
    <p:sldId id="1747" r:id="rId686"/>
    <p:sldId id="1748" r:id="rId687"/>
    <p:sldId id="1749" r:id="rId688"/>
    <p:sldId id="1750" r:id="rId689"/>
    <p:sldId id="1751" r:id="rId690"/>
    <p:sldId id="1752" r:id="rId691"/>
    <p:sldId id="1753" r:id="rId692"/>
    <p:sldId id="1754" r:id="rId693"/>
    <p:sldId id="1755" r:id="rId694"/>
    <p:sldId id="1756" r:id="rId695"/>
    <p:sldId id="1757" r:id="rId696"/>
    <p:sldId id="1758" r:id="rId697"/>
    <p:sldId id="1759" r:id="rId698"/>
    <p:sldId id="1760" r:id="rId699"/>
    <p:sldId id="1761" r:id="rId700"/>
    <p:sldId id="1762" r:id="rId701"/>
    <p:sldId id="1763" r:id="rId702"/>
    <p:sldId id="1764" r:id="rId703"/>
    <p:sldId id="1765" r:id="rId704"/>
    <p:sldId id="1766" r:id="rId705"/>
    <p:sldId id="1767" r:id="rId706"/>
    <p:sldId id="1768" r:id="rId707"/>
    <p:sldId id="1769" r:id="rId708"/>
    <p:sldId id="1770" r:id="rId709"/>
    <p:sldId id="1771" r:id="rId710"/>
    <p:sldId id="1772" r:id="rId711"/>
    <p:sldId id="1773" r:id="rId712"/>
    <p:sldId id="1774" r:id="rId713"/>
    <p:sldId id="1775" r:id="rId714"/>
    <p:sldId id="1776" r:id="rId715"/>
    <p:sldId id="1777" r:id="rId716"/>
    <p:sldId id="1778" r:id="rId717"/>
    <p:sldId id="1779" r:id="rId718"/>
    <p:sldId id="1780" r:id="rId719"/>
    <p:sldId id="1781" r:id="rId720"/>
    <p:sldId id="1782" r:id="rId721"/>
    <p:sldId id="1783" r:id="rId722"/>
    <p:sldId id="1784" r:id="rId723"/>
    <p:sldId id="1785" r:id="rId724"/>
    <p:sldId id="1786" r:id="rId725"/>
    <p:sldId id="1787" r:id="rId726"/>
    <p:sldId id="1788" r:id="rId727"/>
    <p:sldId id="1789" r:id="rId728"/>
    <p:sldId id="1790" r:id="rId729"/>
    <p:sldId id="1791" r:id="rId730"/>
    <p:sldId id="1792" r:id="rId731"/>
    <p:sldId id="1793" r:id="rId732"/>
    <p:sldId id="1794" r:id="rId733"/>
    <p:sldId id="1795" r:id="rId734"/>
    <p:sldId id="1796" r:id="rId735"/>
    <p:sldId id="1797" r:id="rId736"/>
    <p:sldId id="1798" r:id="rId737"/>
    <p:sldId id="1799" r:id="rId738"/>
    <p:sldId id="1800" r:id="rId739"/>
    <p:sldId id="1801" r:id="rId740"/>
    <p:sldId id="1802" r:id="rId741"/>
    <p:sldId id="1803" r:id="rId742"/>
    <p:sldId id="1804" r:id="rId743"/>
    <p:sldId id="1805" r:id="rId744"/>
    <p:sldId id="1806" r:id="rId745"/>
    <p:sldId id="1807" r:id="rId746"/>
    <p:sldId id="1808" r:id="rId747"/>
    <p:sldId id="1809" r:id="rId748"/>
    <p:sldId id="1810" r:id="rId749"/>
    <p:sldId id="1811" r:id="rId750"/>
    <p:sldId id="1812" r:id="rId751"/>
    <p:sldId id="1813" r:id="rId752"/>
    <p:sldId id="1814" r:id="rId753"/>
    <p:sldId id="1815" r:id="rId754"/>
    <p:sldId id="1816" r:id="rId755"/>
    <p:sldId id="1817" r:id="rId756"/>
    <p:sldId id="1818" r:id="rId757"/>
    <p:sldId id="1819" r:id="rId758"/>
    <p:sldId id="1820" r:id="rId759"/>
    <p:sldId id="1821" r:id="rId760"/>
    <p:sldId id="1822" r:id="rId761"/>
    <p:sldId id="1823" r:id="rId762"/>
    <p:sldId id="1824" r:id="rId763"/>
    <p:sldId id="1825" r:id="rId764"/>
    <p:sldId id="1826" r:id="rId765"/>
    <p:sldId id="1827" r:id="rId766"/>
    <p:sldId id="1828" r:id="rId767"/>
    <p:sldId id="1829" r:id="rId768"/>
    <p:sldId id="1830" r:id="rId769"/>
    <p:sldId id="1831" r:id="rId770"/>
    <p:sldId id="1832" r:id="rId771"/>
    <p:sldId id="1833" r:id="rId772"/>
    <p:sldId id="1834" r:id="rId773"/>
    <p:sldId id="1835" r:id="rId774"/>
    <p:sldId id="1836" r:id="rId775"/>
    <p:sldId id="1837" r:id="rId776"/>
    <p:sldId id="1838" r:id="rId777"/>
    <p:sldId id="1839" r:id="rId778"/>
    <p:sldId id="1840" r:id="rId779"/>
    <p:sldId id="1841" r:id="rId780"/>
    <p:sldId id="1842" r:id="rId781"/>
    <p:sldId id="1843" r:id="rId782"/>
    <p:sldId id="1844" r:id="rId783"/>
    <p:sldId id="1845" r:id="rId784"/>
    <p:sldId id="1846" r:id="rId785"/>
    <p:sldId id="1847" r:id="rId786"/>
    <p:sldId id="1848" r:id="rId787"/>
    <p:sldId id="1849" r:id="rId788"/>
    <p:sldId id="1850" r:id="rId789"/>
    <p:sldId id="1851" r:id="rId790"/>
    <p:sldId id="1852" r:id="rId791"/>
    <p:sldId id="1853" r:id="rId792"/>
    <p:sldId id="1854" r:id="rId793"/>
    <p:sldId id="1855" r:id="rId794"/>
    <p:sldId id="1856" r:id="rId795"/>
    <p:sldId id="1857" r:id="rId796"/>
    <p:sldId id="1858" r:id="rId797"/>
    <p:sldId id="1859" r:id="rId798"/>
    <p:sldId id="1860" r:id="rId799"/>
    <p:sldId id="1861" r:id="rId800"/>
    <p:sldId id="1862" r:id="rId801"/>
    <p:sldId id="1863" r:id="rId802"/>
    <p:sldId id="1864" r:id="rId803"/>
    <p:sldId id="1865" r:id="rId804"/>
    <p:sldId id="1866" r:id="rId805"/>
    <p:sldId id="1867" r:id="rId806"/>
    <p:sldId id="1868" r:id="rId807"/>
    <p:sldId id="1869" r:id="rId808"/>
    <p:sldId id="1870" r:id="rId809"/>
    <p:sldId id="1871" r:id="rId810"/>
    <p:sldId id="1872" r:id="rId811"/>
    <p:sldId id="1873" r:id="rId812"/>
    <p:sldId id="1874" r:id="rId813"/>
    <p:sldId id="1875" r:id="rId814"/>
    <p:sldId id="1876" r:id="rId815"/>
    <p:sldId id="1877" r:id="rId816"/>
    <p:sldId id="1878" r:id="rId817"/>
    <p:sldId id="1879" r:id="rId818"/>
    <p:sldId id="1880" r:id="rId819"/>
    <p:sldId id="1881" r:id="rId820"/>
    <p:sldId id="1882" r:id="rId821"/>
    <p:sldId id="1883" r:id="rId822"/>
    <p:sldId id="1884" r:id="rId823"/>
    <p:sldId id="1885" r:id="rId824"/>
    <p:sldId id="1886" r:id="rId825"/>
    <p:sldId id="1887" r:id="rId826"/>
    <p:sldId id="1888" r:id="rId827"/>
    <p:sldId id="1889" r:id="rId828"/>
    <p:sldId id="1890" r:id="rId829"/>
    <p:sldId id="1891" r:id="rId830"/>
    <p:sldId id="1892" r:id="rId831"/>
    <p:sldId id="1893" r:id="rId832"/>
    <p:sldId id="1894" r:id="rId833"/>
    <p:sldId id="1895" r:id="rId834"/>
    <p:sldId id="1896" r:id="rId835"/>
    <p:sldId id="1897" r:id="rId836"/>
    <p:sldId id="1898" r:id="rId837"/>
    <p:sldId id="1899" r:id="rId838"/>
    <p:sldId id="1900" r:id="rId839"/>
    <p:sldId id="1901" r:id="rId840"/>
    <p:sldId id="1902" r:id="rId841"/>
    <p:sldId id="1903" r:id="rId842"/>
    <p:sldId id="1904" r:id="rId843"/>
    <p:sldId id="1905" r:id="rId844"/>
    <p:sldId id="1906" r:id="rId845"/>
    <p:sldId id="1907" r:id="rId846"/>
    <p:sldId id="1908" r:id="rId847"/>
    <p:sldId id="1909" r:id="rId848"/>
    <p:sldId id="1910" r:id="rId849"/>
    <p:sldId id="1911" r:id="rId850"/>
    <p:sldId id="1912" r:id="rId851"/>
    <p:sldId id="1913" r:id="rId852"/>
    <p:sldId id="1914" r:id="rId853"/>
    <p:sldId id="1915" r:id="rId854"/>
    <p:sldId id="1916" r:id="rId855"/>
    <p:sldId id="1917" r:id="rId856"/>
    <p:sldId id="1918" r:id="rId857"/>
    <p:sldId id="1919" r:id="rId858"/>
    <p:sldId id="1920" r:id="rId859"/>
    <p:sldId id="1921" r:id="rId860"/>
    <p:sldId id="1922" r:id="rId861"/>
    <p:sldId id="1923" r:id="rId862"/>
    <p:sldId id="1924" r:id="rId863"/>
    <p:sldId id="1925" r:id="rId864"/>
    <p:sldId id="1926" r:id="rId865"/>
    <p:sldId id="1927" r:id="rId866"/>
    <p:sldId id="1928" r:id="rId867"/>
    <p:sldId id="1929" r:id="rId868"/>
    <p:sldId id="1930" r:id="rId869"/>
    <p:sldId id="1931" r:id="rId870"/>
    <p:sldId id="1932" r:id="rId871"/>
    <p:sldId id="1933" r:id="rId872"/>
    <p:sldId id="1934" r:id="rId873"/>
    <p:sldId id="1935" r:id="rId874"/>
    <p:sldId id="1936" r:id="rId875"/>
    <p:sldId id="1937" r:id="rId876"/>
    <p:sldId id="1938" r:id="rId877"/>
    <p:sldId id="1939" r:id="rId878"/>
    <p:sldId id="1940" r:id="rId879"/>
    <p:sldId id="1941" r:id="rId880"/>
    <p:sldId id="1942" r:id="rId881"/>
    <p:sldId id="1163" r:id="rId882"/>
    <p:sldId id="1084" r:id="rId883"/>
    <p:sldId id="1044" r:id="rId884"/>
    <p:sldId id="1610" r:id="rId885"/>
    <p:sldId id="1611" r:id="rId886"/>
    <p:sldId id="1612" r:id="rId887"/>
    <p:sldId id="1613" r:id="rId888"/>
    <p:sldId id="1614" r:id="rId889"/>
    <p:sldId id="1615" r:id="rId890"/>
    <p:sldId id="1616" r:id="rId891"/>
    <p:sldId id="1617" r:id="rId892"/>
    <p:sldId id="1618" r:id="rId893"/>
    <p:sldId id="1619" r:id="rId894"/>
    <p:sldId id="1620" r:id="rId895"/>
    <p:sldId id="1621" r:id="rId896"/>
    <p:sldId id="1622" r:id="rId897"/>
    <p:sldId id="1943" r:id="rId898"/>
    <p:sldId id="1944" r:id="rId899"/>
    <p:sldId id="1945" r:id="rId900"/>
    <p:sldId id="1946" r:id="rId901"/>
    <p:sldId id="1947" r:id="rId902"/>
    <p:sldId id="1948" r:id="rId903"/>
    <p:sldId id="1949" r:id="rId904"/>
    <p:sldId id="1950" r:id="rId905"/>
    <p:sldId id="1951" r:id="rId906"/>
    <p:sldId id="1952" r:id="rId907"/>
    <p:sldId id="1953" r:id="rId908"/>
    <p:sldId id="1954" r:id="rId909"/>
    <p:sldId id="1955" r:id="rId910"/>
    <p:sldId id="1956" r:id="rId911"/>
    <p:sldId id="1957" r:id="rId912"/>
    <p:sldId id="1958" r:id="rId913"/>
    <p:sldId id="1959" r:id="rId914"/>
    <p:sldId id="1960" r:id="rId915"/>
    <p:sldId id="1961" r:id="rId916"/>
    <p:sldId id="1962" r:id="rId917"/>
    <p:sldId id="1963" r:id="rId918"/>
    <p:sldId id="1964" r:id="rId919"/>
    <p:sldId id="1965" r:id="rId920"/>
    <p:sldId id="1966" r:id="rId921"/>
    <p:sldId id="1967" r:id="rId922"/>
    <p:sldId id="1968" r:id="rId923"/>
    <p:sldId id="1969" r:id="rId924"/>
    <p:sldId id="1970" r:id="rId925"/>
    <p:sldId id="1971" r:id="rId926"/>
    <p:sldId id="1972" r:id="rId927"/>
    <p:sldId id="1973" r:id="rId928"/>
    <p:sldId id="1974" r:id="rId929"/>
    <p:sldId id="1975" r:id="rId930"/>
    <p:sldId id="1976" r:id="rId931"/>
    <p:sldId id="1977" r:id="rId932"/>
    <p:sldId id="1978" r:id="rId933"/>
    <p:sldId id="1979" r:id="rId934"/>
    <p:sldId id="1980" r:id="rId935"/>
    <p:sldId id="1981" r:id="rId936"/>
    <p:sldId id="1982" r:id="rId937"/>
    <p:sldId id="1983" r:id="rId938"/>
    <p:sldId id="1984" r:id="rId939"/>
    <p:sldId id="1985" r:id="rId940"/>
    <p:sldId id="1986" r:id="rId941"/>
    <p:sldId id="1987" r:id="rId94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Раздел по умолчанию" id="{B61FF722-1EE8-45B2-8172-F1D37A6244C3}">
          <p14:sldIdLst>
            <p14:sldId id="256"/>
            <p14:sldId id="842"/>
          </p14:sldIdLst>
        </p14:section>
        <p14:section name="Раздел по умолчанию" id="{A61915A0-0EA8-4A21-9CC0-A4B7840CB1B2}">
          <p14:sldIdLst>
            <p14:sldId id="860"/>
            <p14:sldId id="889"/>
          </p14:sldIdLst>
        </p14:section>
        <p14:section name="Раздел по умолчанию" id="{C1AE1AE8-E2D2-43E2-81A5-F17BCD17D778}">
          <p14:sldIdLst>
            <p14:sldId id="907"/>
            <p14:sldId id="934"/>
            <p14:sldId id="935"/>
            <p14:sldId id="944"/>
            <p14:sldId id="961"/>
            <p14:sldId id="991"/>
            <p14:sldId id="1006"/>
            <p14:sldId id="1007"/>
            <p14:sldId id="1008"/>
            <p14:sldId id="1020"/>
            <p14:sldId id="1021"/>
            <p14:sldId id="1040"/>
            <p14:sldId id="1041"/>
            <p14:sldId id="1042"/>
            <p14:sldId id="1064"/>
            <p14:sldId id="1065"/>
            <p14:sldId id="1085"/>
            <p14:sldId id="1086"/>
            <p14:sldId id="1087"/>
          </p14:sldIdLst>
        </p14:section>
        <p14:section name="Раздел по умолчанию" id="{4A9096BF-B88B-4658-BC7E-F4D6E38D958A}">
          <p14:sldIdLst>
            <p14:sldId id="1095"/>
            <p14:sldId id="1097"/>
            <p14:sldId id="1098"/>
            <p14:sldId id="1099"/>
            <p14:sldId id="1100"/>
            <p14:sldId id="1101"/>
            <p14:sldId id="1102"/>
            <p14:sldId id="1103"/>
            <p14:sldId id="1104"/>
            <p14:sldId id="1105"/>
            <p14:sldId id="1106"/>
            <p14:sldId id="1107"/>
            <p14:sldId id="1088"/>
            <p14:sldId id="1089"/>
            <p14:sldId id="1090"/>
            <p14:sldId id="1091"/>
            <p14:sldId id="1092"/>
            <p14:sldId id="1093"/>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108"/>
            <p14:sldId id="1109"/>
            <p14:sldId id="1110"/>
            <p14:sldId id="1164"/>
            <p14:sldId id="1165"/>
            <p14:sldId id="1166"/>
            <p14:sldId id="1220"/>
            <p14:sldId id="1221"/>
            <p14:sldId id="1222"/>
            <p14:sldId id="1276"/>
            <p14:sldId id="1277"/>
            <p14:sldId id="1278"/>
            <p14:sldId id="1332"/>
            <p14:sldId id="1333"/>
            <p14:sldId id="1334"/>
            <p14:sldId id="1335"/>
            <p14:sldId id="1336"/>
            <p14:sldId id="1337"/>
            <p14:sldId id="1338"/>
            <p14:sldId id="1339"/>
            <p14:sldId id="1340"/>
            <p14:sldId id="1341"/>
            <p14:sldId id="1342"/>
            <p14:sldId id="1343"/>
            <p14:sldId id="1344"/>
            <p14:sldId id="1345"/>
            <p14:sldId id="1346"/>
            <p14:sldId id="1347"/>
            <p14:sldId id="1348"/>
            <p14:sldId id="1349"/>
            <p14:sldId id="1350"/>
            <p14:sldId id="1351"/>
            <p14:sldId id="1352"/>
            <p14:sldId id="1353"/>
            <p14:sldId id="1354"/>
            <p14:sldId id="1355"/>
            <p14:sldId id="1356"/>
            <p14:sldId id="1357"/>
            <p14:sldId id="1358"/>
            <p14:sldId id="1359"/>
            <p14:sldId id="1360"/>
            <p14:sldId id="1361"/>
            <p14:sldId id="1362"/>
            <p14:sldId id="1363"/>
            <p14:sldId id="1364"/>
            <p14:sldId id="1365"/>
            <p14:sldId id="1366"/>
            <p14:sldId id="1367"/>
            <p14:sldId id="1368"/>
            <p14:sldId id="1369"/>
            <p14:sldId id="1370"/>
            <p14:sldId id="1371"/>
            <p14:sldId id="1372"/>
            <p14:sldId id="1373"/>
            <p14:sldId id="1374"/>
            <p14:sldId id="1375"/>
            <p14:sldId id="1376"/>
            <p14:sldId id="1377"/>
            <p14:sldId id="1378"/>
            <p14:sldId id="1379"/>
            <p14:sldId id="1380"/>
            <p14:sldId id="1381"/>
            <p14:sldId id="1382"/>
            <p14:sldId id="1383"/>
            <p14:sldId id="1384"/>
            <p14:sldId id="1385"/>
            <p14:sldId id="1386"/>
            <p14:sldId id="1387"/>
            <p14:sldId id="1279"/>
            <p14:sldId id="1280"/>
            <p14:sldId id="1281"/>
            <p14:sldId id="1282"/>
            <p14:sldId id="1283"/>
            <p14:sldId id="1284"/>
            <p14:sldId id="1285"/>
            <p14:sldId id="1286"/>
            <p14:sldId id="1287"/>
            <p14:sldId id="1288"/>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 id="1307"/>
            <p14:sldId id="1308"/>
            <p14:sldId id="1309"/>
            <p14:sldId id="1310"/>
            <p14:sldId id="1311"/>
            <p14:sldId id="1312"/>
            <p14:sldId id="1313"/>
            <p14:sldId id="1314"/>
            <p14:sldId id="1315"/>
            <p14:sldId id="1316"/>
            <p14:sldId id="1317"/>
            <p14:sldId id="1318"/>
            <p14:sldId id="1319"/>
            <p14:sldId id="1320"/>
            <p14:sldId id="1321"/>
            <p14:sldId id="1322"/>
            <p14:sldId id="1323"/>
            <p14:sldId id="1324"/>
            <p14:sldId id="1325"/>
            <p14:sldId id="1326"/>
            <p14:sldId id="1327"/>
            <p14:sldId id="1328"/>
            <p14:sldId id="1329"/>
            <p14:sldId id="1330"/>
            <p14:sldId id="1331"/>
            <p14:sldId id="1223"/>
            <p14:sldId id="1224"/>
            <p14:sldId id="1225"/>
            <p14:sldId id="1226"/>
            <p14:sldId id="1227"/>
            <p14:sldId id="1228"/>
            <p14:sldId id="1229"/>
            <p14:sldId id="1230"/>
            <p14:sldId id="1231"/>
            <p14:sldId id="1232"/>
            <p14:sldId id="1233"/>
            <p14:sldId id="1234"/>
            <p14:sldId id="1235"/>
            <p14:sldId id="1236"/>
            <p14:sldId id="1237"/>
            <p14:sldId id="1238"/>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59"/>
            <p14:sldId id="1260"/>
            <p14:sldId id="1261"/>
            <p14:sldId id="1262"/>
            <p14:sldId id="1263"/>
            <p14:sldId id="1264"/>
            <p14:sldId id="1265"/>
            <p14:sldId id="1266"/>
            <p14:sldId id="1267"/>
            <p14:sldId id="1268"/>
            <p14:sldId id="1269"/>
            <p14:sldId id="1270"/>
            <p14:sldId id="1271"/>
            <p14:sldId id="1272"/>
            <p14:sldId id="1273"/>
            <p14:sldId id="1274"/>
            <p14:sldId id="1275"/>
            <p14:sldId id="1167"/>
            <p14:sldId id="1168"/>
            <p14:sldId id="1169"/>
            <p14:sldId id="1170"/>
            <p14:sldId id="1171"/>
            <p14:sldId id="1172"/>
            <p14:sldId id="1173"/>
            <p14:sldId id="1174"/>
            <p14:sldId id="1175"/>
            <p14:sldId id="1176"/>
            <p14:sldId id="1177"/>
            <p14:sldId id="1178"/>
            <p14:sldId id="1179"/>
            <p14:sldId id="1180"/>
            <p14:sldId id="1181"/>
            <p14:sldId id="1182"/>
            <p14:sldId id="1183"/>
            <p14:sldId id="1184"/>
            <p14:sldId id="1185"/>
            <p14:sldId id="1186"/>
            <p14:sldId id="1187"/>
            <p14:sldId id="1188"/>
            <p14:sldId id="1189"/>
            <p14:sldId id="1190"/>
            <p14:sldId id="1191"/>
            <p14:sldId id="1192"/>
            <p14:sldId id="1193"/>
            <p14:sldId id="1194"/>
            <p14:sldId id="1195"/>
            <p14:sldId id="1196"/>
            <p14:sldId id="1197"/>
            <p14:sldId id="1198"/>
            <p14:sldId id="1199"/>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19"/>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8"/>
            <p14:sldId id="1159"/>
            <p14:sldId id="1160"/>
            <p14:sldId id="1161"/>
            <p14:sldId id="1162"/>
            <p14:sldId id="1388"/>
            <p14:sldId id="1389"/>
            <p14:sldId id="1390"/>
            <p14:sldId id="1391"/>
            <p14:sldId id="1392"/>
            <p14:sldId id="1393"/>
            <p14:sldId id="1394"/>
            <p14:sldId id="1395"/>
            <p14:sldId id="1396"/>
            <p14:sldId id="1397"/>
            <p14:sldId id="1398"/>
            <p14:sldId id="1399"/>
            <p14:sldId id="1400"/>
            <p14:sldId id="1401"/>
            <p14:sldId id="1402"/>
            <p14:sldId id="1403"/>
            <p14:sldId id="1404"/>
            <p14:sldId id="1405"/>
            <p14:sldId id="1406"/>
            <p14:sldId id="1407"/>
            <p14:sldId id="1408"/>
            <p14:sldId id="1409"/>
            <p14:sldId id="1410"/>
            <p14:sldId id="1411"/>
            <p14:sldId id="1412"/>
            <p14:sldId id="1413"/>
            <p14:sldId id="1414"/>
            <p14:sldId id="1415"/>
            <p14:sldId id="1416"/>
            <p14:sldId id="1417"/>
            <p14:sldId id="1418"/>
            <p14:sldId id="1419"/>
            <p14:sldId id="1420"/>
            <p14:sldId id="1421"/>
            <p14:sldId id="1422"/>
            <p14:sldId id="1423"/>
            <p14:sldId id="1424"/>
            <p14:sldId id="1425"/>
            <p14:sldId id="1426"/>
            <p14:sldId id="1427"/>
            <p14:sldId id="1428"/>
            <p14:sldId id="1429"/>
            <p14:sldId id="1430"/>
            <p14:sldId id="1431"/>
            <p14:sldId id="1432"/>
            <p14:sldId id="1433"/>
            <p14:sldId id="1434"/>
            <p14:sldId id="1435"/>
            <p14:sldId id="1436"/>
            <p14:sldId id="1437"/>
            <p14:sldId id="1438"/>
            <p14:sldId id="1439"/>
            <p14:sldId id="1440"/>
            <p14:sldId id="1441"/>
            <p14:sldId id="1442"/>
            <p14:sldId id="1443"/>
            <p14:sldId id="1444"/>
            <p14:sldId id="1445"/>
            <p14:sldId id="1446"/>
            <p14:sldId id="1447"/>
            <p14:sldId id="1448"/>
            <p14:sldId id="1449"/>
            <p14:sldId id="1450"/>
            <p14:sldId id="1451"/>
            <p14:sldId id="1452"/>
            <p14:sldId id="1453"/>
            <p14:sldId id="1454"/>
            <p14:sldId id="1455"/>
            <p14:sldId id="1456"/>
            <p14:sldId id="1457"/>
            <p14:sldId id="1458"/>
            <p14:sldId id="1459"/>
            <p14:sldId id="1460"/>
            <p14:sldId id="1461"/>
            <p14:sldId id="1462"/>
            <p14:sldId id="1463"/>
            <p14:sldId id="1464"/>
            <p14:sldId id="1465"/>
            <p14:sldId id="1466"/>
            <p14:sldId id="1467"/>
            <p14:sldId id="1468"/>
            <p14:sldId id="1469"/>
            <p14:sldId id="1470"/>
            <p14:sldId id="1471"/>
            <p14:sldId id="1472"/>
            <p14:sldId id="1473"/>
            <p14:sldId id="1474"/>
            <p14:sldId id="1475"/>
            <p14:sldId id="1476"/>
            <p14:sldId id="1477"/>
            <p14:sldId id="1478"/>
            <p14:sldId id="1479"/>
            <p14:sldId id="1480"/>
            <p14:sldId id="1481"/>
            <p14:sldId id="1482"/>
            <p14:sldId id="1483"/>
            <p14:sldId id="1484"/>
            <p14:sldId id="1485"/>
            <p14:sldId id="1486"/>
            <p14:sldId id="1487"/>
            <p14:sldId id="1488"/>
            <p14:sldId id="1489"/>
            <p14:sldId id="1490"/>
            <p14:sldId id="1491"/>
            <p14:sldId id="1492"/>
            <p14:sldId id="1493"/>
            <p14:sldId id="1494"/>
            <p14:sldId id="1495"/>
            <p14:sldId id="1496"/>
            <p14:sldId id="1497"/>
            <p14:sldId id="1498"/>
            <p14:sldId id="1499"/>
            <p14:sldId id="1500"/>
            <p14:sldId id="1501"/>
            <p14:sldId id="1502"/>
            <p14:sldId id="1503"/>
            <p14:sldId id="1504"/>
            <p14:sldId id="1505"/>
            <p14:sldId id="1506"/>
            <p14:sldId id="1507"/>
            <p14:sldId id="1508"/>
            <p14:sldId id="1509"/>
            <p14:sldId id="1510"/>
            <p14:sldId id="1511"/>
            <p14:sldId id="1512"/>
            <p14:sldId id="1513"/>
            <p14:sldId id="1514"/>
            <p14:sldId id="1515"/>
            <p14:sldId id="1516"/>
            <p14:sldId id="1517"/>
            <p14:sldId id="1518"/>
            <p14:sldId id="1519"/>
            <p14:sldId id="1520"/>
            <p14:sldId id="1521"/>
            <p14:sldId id="1522"/>
            <p14:sldId id="1523"/>
            <p14:sldId id="1524"/>
            <p14:sldId id="1525"/>
            <p14:sldId id="1526"/>
            <p14:sldId id="1527"/>
            <p14:sldId id="1528"/>
            <p14:sldId id="1529"/>
            <p14:sldId id="1530"/>
            <p14:sldId id="1531"/>
            <p14:sldId id="1532"/>
            <p14:sldId id="1533"/>
            <p14:sldId id="1534"/>
            <p14:sldId id="1535"/>
            <p14:sldId id="1536"/>
            <p14:sldId id="1537"/>
            <p14:sldId id="1538"/>
            <p14:sldId id="1539"/>
            <p14:sldId id="1540"/>
            <p14:sldId id="1541"/>
            <p14:sldId id="1542"/>
            <p14:sldId id="1543"/>
            <p14:sldId id="1544"/>
            <p14:sldId id="1545"/>
            <p14:sldId id="1546"/>
            <p14:sldId id="1547"/>
            <p14:sldId id="1548"/>
            <p14:sldId id="1549"/>
            <p14:sldId id="1550"/>
            <p14:sldId id="1551"/>
            <p14:sldId id="1552"/>
            <p14:sldId id="1553"/>
            <p14:sldId id="1554"/>
            <p14:sldId id="1555"/>
            <p14:sldId id="1556"/>
            <p14:sldId id="1557"/>
            <p14:sldId id="1558"/>
            <p14:sldId id="1559"/>
            <p14:sldId id="1560"/>
            <p14:sldId id="1561"/>
            <p14:sldId id="1562"/>
            <p14:sldId id="1563"/>
            <p14:sldId id="1564"/>
            <p14:sldId id="1565"/>
            <p14:sldId id="1566"/>
            <p14:sldId id="1567"/>
            <p14:sldId id="1568"/>
            <p14:sldId id="1569"/>
            <p14:sldId id="1570"/>
            <p14:sldId id="1571"/>
            <p14:sldId id="1572"/>
            <p14:sldId id="1573"/>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23"/>
            <p14:sldId id="1624"/>
            <p14:sldId id="1625"/>
            <p14:sldId id="1626"/>
            <p14:sldId id="1627"/>
            <p14:sldId id="1628"/>
            <p14:sldId id="1629"/>
            <p14:sldId id="1630"/>
            <p14:sldId id="1631"/>
            <p14:sldId id="1632"/>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 id="1869"/>
            <p14:sldId id="1870"/>
            <p14:sldId id="1871"/>
            <p14:sldId id="1872"/>
            <p14:sldId id="1873"/>
            <p14:sldId id="1874"/>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 id="1892"/>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163"/>
            <p14:sldId id="1084"/>
            <p14:sldId id="1044"/>
            <p14:sldId id="1610"/>
            <p14:sldId id="1611"/>
            <p14:sldId id="1612"/>
            <p14:sldId id="1613"/>
            <p14:sldId id="1614"/>
            <p14:sldId id="1615"/>
            <p14:sldId id="1616"/>
            <p14:sldId id="1617"/>
            <p14:sldId id="1618"/>
            <p14:sldId id="1619"/>
            <p14:sldId id="1620"/>
            <p14:sldId id="1621"/>
            <p14:sldId id="1622"/>
            <p14:sldId id="1943"/>
            <p14:sldId id="1944"/>
            <p14:sldId id="1945"/>
            <p14:sldId id="1946"/>
            <p14:sldId id="1947"/>
            <p14:sldId id="1948"/>
            <p14:sldId id="1949"/>
            <p14:sldId id="1950"/>
            <p14:sldId id="1951"/>
            <p14:sldId id="1952"/>
            <p14:sldId id="1953"/>
            <p14:sldId id="1954"/>
            <p14:sldId id="1955"/>
            <p14:sldId id="1956"/>
            <p14:sldId id="1957"/>
            <p14:sldId id="1958"/>
            <p14:sldId id="1959"/>
            <p14:sldId id="1960"/>
            <p14:sldId id="1961"/>
            <p14:sldId id="1962"/>
            <p14:sldId id="1963"/>
            <p14:sldId id="1964"/>
            <p14:sldId id="1965"/>
            <p14:sldId id="1966"/>
            <p14:sldId id="1967"/>
            <p14:sldId id="1968"/>
            <p14:sldId id="1969"/>
            <p14:sldId id="1970"/>
            <p14:sldId id="1971"/>
            <p14:sldId id="1972"/>
            <p14:sldId id="1973"/>
            <p14:sldId id="1974"/>
            <p14:sldId id="1975"/>
            <p14:sldId id="1976"/>
            <p14:sldId id="1977"/>
            <p14:sldId id="1978"/>
            <p14:sldId id="1979"/>
            <p14:sldId id="1980"/>
            <p14:sldId id="1981"/>
            <p14:sldId id="1982"/>
            <p14:sldId id="1983"/>
            <p14:sldId id="1984"/>
            <p14:sldId id="1985"/>
            <p14:sldId id="1986"/>
            <p14:sldId id="19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EA3FC-434E-4EC0-ACF2-261E079F8C2B}" v="302" dt="2019-09-08T22:04:45.206"/>
    <p1510:client id="{68A18BBD-9ACB-4A7E-8AB5-9B635677A9DC}" v="220" dt="2019-09-09T21:59:18.276"/>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29" autoAdjust="0"/>
  </p:normalViewPr>
  <p:slideViewPr>
    <p:cSldViewPr>
      <p:cViewPr varScale="1">
        <p:scale>
          <a:sx n="68" d="100"/>
          <a:sy n="68" d="100"/>
        </p:scale>
        <p:origin x="1264" y="52"/>
      </p:cViewPr>
      <p:guideLst>
        <p:guide orient="horz" pos="2160"/>
        <p:guide pos="2880"/>
      </p:guideLst>
    </p:cSldViewPr>
  </p:slideViewPr>
  <p:outlineViewPr>
    <p:cViewPr>
      <p:scale>
        <a:sx n="33" d="100"/>
        <a:sy n="33" d="100"/>
      </p:scale>
      <p:origin x="0" y="347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836" Type="http://schemas.openxmlformats.org/officeDocument/2006/relationships/slide" Target="slides/slide835.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903" Type="http://schemas.openxmlformats.org/officeDocument/2006/relationships/slide" Target="slides/slide902.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847" Type="http://schemas.openxmlformats.org/officeDocument/2006/relationships/slide" Target="slides/slide846.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914" Type="http://schemas.openxmlformats.org/officeDocument/2006/relationships/slide" Target="slides/slide913.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858" Type="http://schemas.openxmlformats.org/officeDocument/2006/relationships/slide" Target="slides/slide857.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925" Type="http://schemas.openxmlformats.org/officeDocument/2006/relationships/slide" Target="slides/slide924.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869" Type="http://schemas.openxmlformats.org/officeDocument/2006/relationships/slide" Target="slides/slide868.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936" Type="http://schemas.openxmlformats.org/officeDocument/2006/relationships/slide" Target="slides/slide93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947" Type="http://schemas.openxmlformats.org/officeDocument/2006/relationships/theme" Target="theme/theme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807" Type="http://schemas.openxmlformats.org/officeDocument/2006/relationships/slide" Target="slides/slide806.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60" Type="http://schemas.openxmlformats.org/officeDocument/2006/relationships/slide" Target="slides/slide859.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818" Type="http://schemas.openxmlformats.org/officeDocument/2006/relationships/slide" Target="slides/slide817.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871" Type="http://schemas.openxmlformats.org/officeDocument/2006/relationships/slide" Target="slides/slide870.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829" Type="http://schemas.openxmlformats.org/officeDocument/2006/relationships/slide" Target="slides/slide828.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882" Type="http://schemas.openxmlformats.org/officeDocument/2006/relationships/slide" Target="slides/slide881.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893" Type="http://schemas.openxmlformats.org/officeDocument/2006/relationships/slide" Target="slides/slide892.xml"/><Relationship Id="rId907" Type="http://schemas.openxmlformats.org/officeDocument/2006/relationships/slide" Target="slides/slide906.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613" Type="http://schemas.openxmlformats.org/officeDocument/2006/relationships/slide" Target="slides/slide612.xml"/><Relationship Id="rId655" Type="http://schemas.openxmlformats.org/officeDocument/2006/relationships/slide" Target="slides/slide654.xml"/><Relationship Id="rId697" Type="http://schemas.openxmlformats.org/officeDocument/2006/relationships/slide" Target="slides/slide696.xml"/><Relationship Id="rId820" Type="http://schemas.openxmlformats.org/officeDocument/2006/relationships/slide" Target="slides/slide819.xml"/><Relationship Id="rId862" Type="http://schemas.openxmlformats.org/officeDocument/2006/relationships/slide" Target="slides/slide861.xml"/><Relationship Id="rId918" Type="http://schemas.openxmlformats.org/officeDocument/2006/relationships/slide" Target="slides/slide91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slide" Target="slides/slide598.xml"/><Relationship Id="rId764" Type="http://schemas.openxmlformats.org/officeDocument/2006/relationships/slide" Target="slides/slide763.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624" Type="http://schemas.openxmlformats.org/officeDocument/2006/relationships/slide" Target="slides/slide623.xml"/><Relationship Id="rId666" Type="http://schemas.openxmlformats.org/officeDocument/2006/relationships/slide" Target="slides/slide665.xml"/><Relationship Id="rId831" Type="http://schemas.openxmlformats.org/officeDocument/2006/relationships/slide" Target="slides/slide830.xml"/><Relationship Id="rId873" Type="http://schemas.openxmlformats.org/officeDocument/2006/relationships/slide" Target="slides/slide872.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929" Type="http://schemas.openxmlformats.org/officeDocument/2006/relationships/slide" Target="slides/slide92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33" Type="http://schemas.openxmlformats.org/officeDocument/2006/relationships/slide" Target="slides/slide732.xml"/><Relationship Id="rId775" Type="http://schemas.openxmlformats.org/officeDocument/2006/relationships/slide" Target="slides/slide774.xml"/><Relationship Id="rId940" Type="http://schemas.openxmlformats.org/officeDocument/2006/relationships/slide" Target="slides/slide93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635" Type="http://schemas.openxmlformats.org/officeDocument/2006/relationships/slide" Target="slides/slide634.xml"/><Relationship Id="rId677" Type="http://schemas.openxmlformats.org/officeDocument/2006/relationships/slide" Target="slides/slide676.xml"/><Relationship Id="rId800" Type="http://schemas.openxmlformats.org/officeDocument/2006/relationships/slide" Target="slides/slide799.xml"/><Relationship Id="rId842" Type="http://schemas.openxmlformats.org/officeDocument/2006/relationships/slide" Target="slides/slide841.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884" Type="http://schemas.openxmlformats.org/officeDocument/2006/relationships/slide" Target="slides/slide88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744" Type="http://schemas.openxmlformats.org/officeDocument/2006/relationships/slide" Target="slides/slide743.xml"/><Relationship Id="rId786" Type="http://schemas.openxmlformats.org/officeDocument/2006/relationships/slide" Target="slides/slide785.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slide" Target="slides/slide603.xml"/><Relationship Id="rId646" Type="http://schemas.openxmlformats.org/officeDocument/2006/relationships/slide" Target="slides/slide645.xml"/><Relationship Id="rId811" Type="http://schemas.openxmlformats.org/officeDocument/2006/relationships/slide" Target="slides/slide810.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688" Type="http://schemas.openxmlformats.org/officeDocument/2006/relationships/slide" Target="slides/slide687.xml"/><Relationship Id="rId853" Type="http://schemas.openxmlformats.org/officeDocument/2006/relationships/slide" Target="slides/slide852.xml"/><Relationship Id="rId895" Type="http://schemas.openxmlformats.org/officeDocument/2006/relationships/slide" Target="slides/slide894.xml"/><Relationship Id="rId909" Type="http://schemas.openxmlformats.org/officeDocument/2006/relationships/slide" Target="slides/slide908.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713" Type="http://schemas.openxmlformats.org/officeDocument/2006/relationships/slide" Target="slides/slide712.xml"/><Relationship Id="rId755" Type="http://schemas.openxmlformats.org/officeDocument/2006/relationships/slide" Target="slides/slide754.xml"/><Relationship Id="rId797" Type="http://schemas.openxmlformats.org/officeDocument/2006/relationships/slide" Target="slides/slide796.xml"/><Relationship Id="rId920" Type="http://schemas.openxmlformats.org/officeDocument/2006/relationships/slide" Target="slides/slide91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212" Type="http://schemas.openxmlformats.org/officeDocument/2006/relationships/slide" Target="slides/slide211.xml"/><Relationship Id="rId254" Type="http://schemas.openxmlformats.org/officeDocument/2006/relationships/slide" Target="slides/slide253.xml"/><Relationship Id="rId657" Type="http://schemas.openxmlformats.org/officeDocument/2006/relationships/slide" Target="slides/slide656.xml"/><Relationship Id="rId699" Type="http://schemas.openxmlformats.org/officeDocument/2006/relationships/slide" Target="slides/slide698.xml"/><Relationship Id="rId864" Type="http://schemas.openxmlformats.org/officeDocument/2006/relationships/slide" Target="slides/slide86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724" Type="http://schemas.openxmlformats.org/officeDocument/2006/relationships/slide" Target="slides/slide723.xml"/><Relationship Id="rId766" Type="http://schemas.openxmlformats.org/officeDocument/2006/relationships/slide" Target="slides/slide765.xml"/><Relationship Id="rId931" Type="http://schemas.openxmlformats.org/officeDocument/2006/relationships/slide" Target="slides/slide93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626" Type="http://schemas.openxmlformats.org/officeDocument/2006/relationships/slide" Target="slides/slide625.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833" Type="http://schemas.openxmlformats.org/officeDocument/2006/relationships/slide" Target="slides/slide832.xml"/><Relationship Id="rId875" Type="http://schemas.openxmlformats.org/officeDocument/2006/relationships/slide" Target="slides/slide874.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735" Type="http://schemas.openxmlformats.org/officeDocument/2006/relationships/slide" Target="slides/slide734.xml"/><Relationship Id="rId900" Type="http://schemas.openxmlformats.org/officeDocument/2006/relationships/slide" Target="slides/slide899.xml"/><Relationship Id="rId942" Type="http://schemas.openxmlformats.org/officeDocument/2006/relationships/slide" Target="slides/slide94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77" Type="http://schemas.openxmlformats.org/officeDocument/2006/relationships/slide" Target="slides/slide776.xml"/><Relationship Id="rId71" Type="http://schemas.openxmlformats.org/officeDocument/2006/relationships/slide" Target="slides/slide70.xml"/><Relationship Id="rId234" Type="http://schemas.openxmlformats.org/officeDocument/2006/relationships/slide" Target="slides/slide233.xml"/><Relationship Id="rId637" Type="http://schemas.openxmlformats.org/officeDocument/2006/relationships/slide" Target="slides/slide636.xml"/><Relationship Id="rId679" Type="http://schemas.openxmlformats.org/officeDocument/2006/relationships/slide" Target="slides/slide678.xml"/><Relationship Id="rId802" Type="http://schemas.openxmlformats.org/officeDocument/2006/relationships/slide" Target="slides/slide801.xml"/><Relationship Id="rId844" Type="http://schemas.openxmlformats.org/officeDocument/2006/relationships/slide" Target="slides/slide843.xml"/><Relationship Id="rId886" Type="http://schemas.openxmlformats.org/officeDocument/2006/relationships/slide" Target="slides/slide885.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690" Type="http://schemas.openxmlformats.org/officeDocument/2006/relationships/slide" Target="slides/slide689.xml"/><Relationship Id="rId704" Type="http://schemas.openxmlformats.org/officeDocument/2006/relationships/slide" Target="slides/slide703.xml"/><Relationship Id="rId746" Type="http://schemas.openxmlformats.org/officeDocument/2006/relationships/slide" Target="slides/slide745.xml"/><Relationship Id="rId911" Type="http://schemas.openxmlformats.org/officeDocument/2006/relationships/slide" Target="slides/slide91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648" Type="http://schemas.openxmlformats.org/officeDocument/2006/relationships/slide" Target="slides/slide647.xml"/><Relationship Id="rId813" Type="http://schemas.openxmlformats.org/officeDocument/2006/relationships/slide" Target="slides/slide812.xml"/><Relationship Id="rId855" Type="http://schemas.openxmlformats.org/officeDocument/2006/relationships/slide" Target="slides/slide85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897" Type="http://schemas.openxmlformats.org/officeDocument/2006/relationships/slide" Target="slides/slide896.xml"/><Relationship Id="rId922" Type="http://schemas.openxmlformats.org/officeDocument/2006/relationships/slide" Target="slides/slide92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757" Type="http://schemas.openxmlformats.org/officeDocument/2006/relationships/slide" Target="slides/slide756.xml"/><Relationship Id="rId799" Type="http://schemas.openxmlformats.org/officeDocument/2006/relationships/slide" Target="slides/slide798.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617" Type="http://schemas.openxmlformats.org/officeDocument/2006/relationships/slide" Target="slides/slide616.xml"/><Relationship Id="rId659" Type="http://schemas.openxmlformats.org/officeDocument/2006/relationships/slide" Target="slides/slide658.xml"/><Relationship Id="rId824" Type="http://schemas.openxmlformats.org/officeDocument/2006/relationships/slide" Target="slides/slide823.xml"/><Relationship Id="rId866" Type="http://schemas.openxmlformats.org/officeDocument/2006/relationships/slide" Target="slides/slide86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670" Type="http://schemas.openxmlformats.org/officeDocument/2006/relationships/slide" Target="slides/slide669.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726" Type="http://schemas.openxmlformats.org/officeDocument/2006/relationships/slide" Target="slides/slide725.xml"/><Relationship Id="rId768" Type="http://schemas.openxmlformats.org/officeDocument/2006/relationships/slide" Target="slides/slide767.xml"/><Relationship Id="rId933" Type="http://schemas.openxmlformats.org/officeDocument/2006/relationships/slide" Target="slides/slide932.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628" Type="http://schemas.openxmlformats.org/officeDocument/2006/relationships/slide" Target="slides/slide627.xml"/><Relationship Id="rId835" Type="http://schemas.openxmlformats.org/officeDocument/2006/relationships/slide" Target="slides/slide834.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877" Type="http://schemas.openxmlformats.org/officeDocument/2006/relationships/slide" Target="slides/slide876.xml"/><Relationship Id="rId127" Type="http://schemas.openxmlformats.org/officeDocument/2006/relationships/slide" Target="slides/slide126.xml"/><Relationship Id="rId681" Type="http://schemas.openxmlformats.org/officeDocument/2006/relationships/slide" Target="slides/slide680.xml"/><Relationship Id="rId737" Type="http://schemas.openxmlformats.org/officeDocument/2006/relationships/slide" Target="slides/slide736.xml"/><Relationship Id="rId779" Type="http://schemas.openxmlformats.org/officeDocument/2006/relationships/slide" Target="slides/slide778.xml"/><Relationship Id="rId902" Type="http://schemas.openxmlformats.org/officeDocument/2006/relationships/slide" Target="slides/slide901.xml"/><Relationship Id="rId944" Type="http://schemas.openxmlformats.org/officeDocument/2006/relationships/handoutMaster" Target="handoutMasters/handoutMaster1.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790" Type="http://schemas.openxmlformats.org/officeDocument/2006/relationships/slide" Target="slides/slide789.xml"/><Relationship Id="rId804" Type="http://schemas.openxmlformats.org/officeDocument/2006/relationships/slide" Target="slides/slide803.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650" Type="http://schemas.openxmlformats.org/officeDocument/2006/relationships/slide" Target="slides/slide649.xml"/><Relationship Id="rId846" Type="http://schemas.openxmlformats.org/officeDocument/2006/relationships/slide" Target="slides/slide845.xml"/><Relationship Id="rId888" Type="http://schemas.openxmlformats.org/officeDocument/2006/relationships/slide" Target="slides/slide887.xml"/><Relationship Id="rId303" Type="http://schemas.openxmlformats.org/officeDocument/2006/relationships/slide" Target="slides/slide302.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748" Type="http://schemas.openxmlformats.org/officeDocument/2006/relationships/slide" Target="slides/slide747.xml"/><Relationship Id="rId913" Type="http://schemas.openxmlformats.org/officeDocument/2006/relationships/slide" Target="slides/slide91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815" Type="http://schemas.openxmlformats.org/officeDocument/2006/relationships/slide" Target="slides/slide81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857" Type="http://schemas.openxmlformats.org/officeDocument/2006/relationships/slide" Target="slides/slide856.xml"/><Relationship Id="rId899" Type="http://schemas.openxmlformats.org/officeDocument/2006/relationships/slide" Target="slides/slide898.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661" Type="http://schemas.openxmlformats.org/officeDocument/2006/relationships/slide" Target="slides/slide660.xml"/><Relationship Id="rId717" Type="http://schemas.openxmlformats.org/officeDocument/2006/relationships/slide" Target="slides/slide716.xml"/><Relationship Id="rId759" Type="http://schemas.openxmlformats.org/officeDocument/2006/relationships/slide" Target="slides/slide758.xml"/><Relationship Id="rId924" Type="http://schemas.openxmlformats.org/officeDocument/2006/relationships/slide" Target="slides/slide92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770" Type="http://schemas.openxmlformats.org/officeDocument/2006/relationships/slide" Target="slides/slide769.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826" Type="http://schemas.openxmlformats.org/officeDocument/2006/relationships/slide" Target="slides/slide825.xml"/><Relationship Id="rId868" Type="http://schemas.openxmlformats.org/officeDocument/2006/relationships/slide" Target="slides/slide867.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672" Type="http://schemas.openxmlformats.org/officeDocument/2006/relationships/slide" Target="slides/slide671.xml"/><Relationship Id="rId728" Type="http://schemas.openxmlformats.org/officeDocument/2006/relationships/slide" Target="slides/slide727.xml"/><Relationship Id="rId935" Type="http://schemas.openxmlformats.org/officeDocument/2006/relationships/slide" Target="slides/slide93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781" Type="http://schemas.openxmlformats.org/officeDocument/2006/relationships/slide" Target="slides/slide780.xml"/><Relationship Id="rId837" Type="http://schemas.openxmlformats.org/officeDocument/2006/relationships/slide" Target="slides/slide836.xml"/><Relationship Id="rId879" Type="http://schemas.openxmlformats.org/officeDocument/2006/relationships/slide" Target="slides/slide878.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739" Type="http://schemas.openxmlformats.org/officeDocument/2006/relationships/slide" Target="slides/slide738.xml"/><Relationship Id="rId890" Type="http://schemas.openxmlformats.org/officeDocument/2006/relationships/slide" Target="slides/slide889.xml"/><Relationship Id="rId904" Type="http://schemas.openxmlformats.org/officeDocument/2006/relationships/slide" Target="slides/slide90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946" Type="http://schemas.openxmlformats.org/officeDocument/2006/relationships/viewProps" Target="viewProp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750" Type="http://schemas.openxmlformats.org/officeDocument/2006/relationships/slide" Target="slides/slide749.xml"/><Relationship Id="rId792" Type="http://schemas.openxmlformats.org/officeDocument/2006/relationships/slide" Target="slides/slide791.xml"/><Relationship Id="rId806" Type="http://schemas.openxmlformats.org/officeDocument/2006/relationships/slide" Target="slides/slide805.xml"/><Relationship Id="rId848" Type="http://schemas.openxmlformats.org/officeDocument/2006/relationships/slide" Target="slides/slide847.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708" Type="http://schemas.openxmlformats.org/officeDocument/2006/relationships/slide" Target="slides/slide707.xml"/><Relationship Id="rId915" Type="http://schemas.openxmlformats.org/officeDocument/2006/relationships/slide" Target="slides/slide91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761" Type="http://schemas.openxmlformats.org/officeDocument/2006/relationships/slide" Target="slides/slide760.xml"/><Relationship Id="rId817" Type="http://schemas.openxmlformats.org/officeDocument/2006/relationships/slide" Target="slides/slide816.xml"/><Relationship Id="rId859" Type="http://schemas.openxmlformats.org/officeDocument/2006/relationships/slide" Target="slides/slide85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870" Type="http://schemas.openxmlformats.org/officeDocument/2006/relationships/slide" Target="slides/slide869.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719" Type="http://schemas.openxmlformats.org/officeDocument/2006/relationships/slide" Target="slides/slide718.xml"/><Relationship Id="rId926" Type="http://schemas.openxmlformats.org/officeDocument/2006/relationships/slide" Target="slides/slide92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30" Type="http://schemas.openxmlformats.org/officeDocument/2006/relationships/slide" Target="slides/slide729.xml"/><Relationship Id="rId772" Type="http://schemas.openxmlformats.org/officeDocument/2006/relationships/slide" Target="slides/slide771.xml"/><Relationship Id="rId828" Type="http://schemas.openxmlformats.org/officeDocument/2006/relationships/slide" Target="slides/slide82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881" Type="http://schemas.openxmlformats.org/officeDocument/2006/relationships/slide" Target="slides/slide880.xml"/><Relationship Id="rId937" Type="http://schemas.openxmlformats.org/officeDocument/2006/relationships/slide" Target="slides/slide936.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783" Type="http://schemas.openxmlformats.org/officeDocument/2006/relationships/slide" Target="slides/slide782.xml"/><Relationship Id="rId839" Type="http://schemas.openxmlformats.org/officeDocument/2006/relationships/slide" Target="slides/slide83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850" Type="http://schemas.openxmlformats.org/officeDocument/2006/relationships/slide" Target="slides/slide849.xml"/><Relationship Id="rId892" Type="http://schemas.openxmlformats.org/officeDocument/2006/relationships/slide" Target="slides/slide891.xml"/><Relationship Id="rId906" Type="http://schemas.openxmlformats.org/officeDocument/2006/relationships/slide" Target="slides/slide905.xml"/><Relationship Id="rId948" Type="http://schemas.openxmlformats.org/officeDocument/2006/relationships/tableStyles" Target="tableStyles.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752" Type="http://schemas.openxmlformats.org/officeDocument/2006/relationships/slide" Target="slides/slide751.xml"/><Relationship Id="rId808" Type="http://schemas.openxmlformats.org/officeDocument/2006/relationships/slide" Target="slides/slide80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794" Type="http://schemas.openxmlformats.org/officeDocument/2006/relationships/slide" Target="slides/slide793.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861" Type="http://schemas.openxmlformats.org/officeDocument/2006/relationships/slide" Target="slides/slide860.xml"/><Relationship Id="rId917" Type="http://schemas.openxmlformats.org/officeDocument/2006/relationships/slide" Target="slides/slide916.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763" Type="http://schemas.openxmlformats.org/officeDocument/2006/relationships/slide" Target="slides/slide762.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819" Type="http://schemas.openxmlformats.org/officeDocument/2006/relationships/slide" Target="slides/slide818.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830" Type="http://schemas.openxmlformats.org/officeDocument/2006/relationships/slide" Target="slides/slide829.xml"/><Relationship Id="rId872" Type="http://schemas.openxmlformats.org/officeDocument/2006/relationships/slide" Target="slides/slide871.xml"/><Relationship Id="rId928" Type="http://schemas.openxmlformats.org/officeDocument/2006/relationships/slide" Target="slides/slide92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774" Type="http://schemas.openxmlformats.org/officeDocument/2006/relationships/slide" Target="slides/slide773.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841" Type="http://schemas.openxmlformats.org/officeDocument/2006/relationships/slide" Target="slides/slide840.xml"/><Relationship Id="rId883" Type="http://schemas.openxmlformats.org/officeDocument/2006/relationships/slide" Target="slides/slide882.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939" Type="http://schemas.openxmlformats.org/officeDocument/2006/relationships/slide" Target="slides/slide93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785" Type="http://schemas.openxmlformats.org/officeDocument/2006/relationships/slide" Target="slides/slide784.xml"/><Relationship Id="rId950" Type="http://schemas.microsoft.com/office/2015/10/relationships/revisionInfo" Target="revisionInfo.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810" Type="http://schemas.openxmlformats.org/officeDocument/2006/relationships/slide" Target="slides/slide809.xml"/><Relationship Id="rId852" Type="http://schemas.openxmlformats.org/officeDocument/2006/relationships/slide" Target="slides/slide851.xml"/><Relationship Id="rId908" Type="http://schemas.openxmlformats.org/officeDocument/2006/relationships/slide" Target="slides/slide90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894" Type="http://schemas.openxmlformats.org/officeDocument/2006/relationships/slide" Target="slides/slide89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796" Type="http://schemas.openxmlformats.org/officeDocument/2006/relationships/slide" Target="slides/slide795.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821" Type="http://schemas.openxmlformats.org/officeDocument/2006/relationships/slide" Target="slides/slide820.xml"/><Relationship Id="rId863" Type="http://schemas.openxmlformats.org/officeDocument/2006/relationships/slide" Target="slides/slide862.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919" Type="http://schemas.openxmlformats.org/officeDocument/2006/relationships/slide" Target="slides/slide91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765" Type="http://schemas.openxmlformats.org/officeDocument/2006/relationships/slide" Target="slides/slide764.xml"/><Relationship Id="rId930" Type="http://schemas.openxmlformats.org/officeDocument/2006/relationships/slide" Target="slides/slide92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874" Type="http://schemas.openxmlformats.org/officeDocument/2006/relationships/slide" Target="slides/slide87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76" Type="http://schemas.openxmlformats.org/officeDocument/2006/relationships/slide" Target="slides/slide775.xml"/><Relationship Id="rId941" Type="http://schemas.openxmlformats.org/officeDocument/2006/relationships/slide" Target="slides/slide940.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801" Type="http://schemas.openxmlformats.org/officeDocument/2006/relationships/slide" Target="slides/slide800.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843" Type="http://schemas.openxmlformats.org/officeDocument/2006/relationships/slide" Target="slides/slide842.xml"/><Relationship Id="rId885" Type="http://schemas.openxmlformats.org/officeDocument/2006/relationships/slide" Target="slides/slide884.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910" Type="http://schemas.openxmlformats.org/officeDocument/2006/relationships/slide" Target="slides/slide90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787" Type="http://schemas.openxmlformats.org/officeDocument/2006/relationships/slide" Target="slides/slide786.xml"/><Relationship Id="rId812" Type="http://schemas.openxmlformats.org/officeDocument/2006/relationships/slide" Target="slides/slide811.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854" Type="http://schemas.openxmlformats.org/officeDocument/2006/relationships/slide" Target="slides/slide853.xml"/><Relationship Id="rId896" Type="http://schemas.openxmlformats.org/officeDocument/2006/relationships/slide" Target="slides/slide895.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slide" Target="slides/slide755.xml"/><Relationship Id="rId921" Type="http://schemas.openxmlformats.org/officeDocument/2006/relationships/slide" Target="slides/slide92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798" Type="http://schemas.openxmlformats.org/officeDocument/2006/relationships/slide" Target="slides/slide797.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823" Type="http://schemas.openxmlformats.org/officeDocument/2006/relationships/slide" Target="slides/slide822.xml"/><Relationship Id="rId865" Type="http://schemas.openxmlformats.org/officeDocument/2006/relationships/slide" Target="slides/slide864.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932" Type="http://schemas.openxmlformats.org/officeDocument/2006/relationships/slide" Target="slides/slide93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767" Type="http://schemas.openxmlformats.org/officeDocument/2006/relationships/slide" Target="slides/slide766.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834" Type="http://schemas.openxmlformats.org/officeDocument/2006/relationships/slide" Target="slides/slide833.xml"/><Relationship Id="rId876" Type="http://schemas.openxmlformats.org/officeDocument/2006/relationships/slide" Target="slides/slide875.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901" Type="http://schemas.openxmlformats.org/officeDocument/2006/relationships/slide" Target="slides/slide900.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943" Type="http://schemas.openxmlformats.org/officeDocument/2006/relationships/notesMaster" Target="notesMasters/notesMaster1.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803" Type="http://schemas.openxmlformats.org/officeDocument/2006/relationships/slide" Target="slides/slide802.xml"/><Relationship Id="rId845" Type="http://schemas.openxmlformats.org/officeDocument/2006/relationships/slide" Target="slides/slide84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887" Type="http://schemas.openxmlformats.org/officeDocument/2006/relationships/slide" Target="slides/slide886.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789" Type="http://schemas.openxmlformats.org/officeDocument/2006/relationships/slide" Target="slides/slide788.xml"/><Relationship Id="rId912" Type="http://schemas.openxmlformats.org/officeDocument/2006/relationships/slide" Target="slides/slide911.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814" Type="http://schemas.openxmlformats.org/officeDocument/2006/relationships/slide" Target="slides/slide813.xml"/><Relationship Id="rId856" Type="http://schemas.openxmlformats.org/officeDocument/2006/relationships/slide" Target="slides/slide855.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898" Type="http://schemas.openxmlformats.org/officeDocument/2006/relationships/slide" Target="slides/slide897.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slide" Target="slides/slide757.xml"/><Relationship Id="rId923" Type="http://schemas.openxmlformats.org/officeDocument/2006/relationships/slide" Target="slides/slide922.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825" Type="http://schemas.openxmlformats.org/officeDocument/2006/relationships/slide" Target="slides/slide824.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867" Type="http://schemas.openxmlformats.org/officeDocument/2006/relationships/slide" Target="slides/slide866.xml"/><Relationship Id="rId299" Type="http://schemas.openxmlformats.org/officeDocument/2006/relationships/slide" Target="slides/slide298.xml"/><Relationship Id="rId727" Type="http://schemas.openxmlformats.org/officeDocument/2006/relationships/slide" Target="slides/slide726.xml"/><Relationship Id="rId934" Type="http://schemas.openxmlformats.org/officeDocument/2006/relationships/slide" Target="slides/slide933.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26" Type="http://schemas.openxmlformats.org/officeDocument/2006/relationships/slide" Target="slides/slide225.xml"/><Relationship Id="rId433" Type="http://schemas.openxmlformats.org/officeDocument/2006/relationships/slide" Target="slides/slide432.xml"/><Relationship Id="rId878" Type="http://schemas.openxmlformats.org/officeDocument/2006/relationships/slide" Target="slides/slide877.xml"/><Relationship Id="rId640" Type="http://schemas.openxmlformats.org/officeDocument/2006/relationships/slide" Target="slides/slide639.xml"/><Relationship Id="rId738" Type="http://schemas.openxmlformats.org/officeDocument/2006/relationships/slide" Target="slides/slide737.xml"/><Relationship Id="rId945" Type="http://schemas.openxmlformats.org/officeDocument/2006/relationships/presProps" Target="presProps.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805" Type="http://schemas.openxmlformats.org/officeDocument/2006/relationships/slide" Target="slides/slide804.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889" Type="http://schemas.openxmlformats.org/officeDocument/2006/relationships/slide" Target="slides/slide888.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816" Type="http://schemas.openxmlformats.org/officeDocument/2006/relationships/slide" Target="slides/slide815.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827" Type="http://schemas.openxmlformats.org/officeDocument/2006/relationships/slide" Target="slides/slide826.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880" Type="http://schemas.openxmlformats.org/officeDocument/2006/relationships/slide" Target="slides/slide879.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838" Type="http://schemas.openxmlformats.org/officeDocument/2006/relationships/slide" Target="slides/slide837.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891" Type="http://schemas.openxmlformats.org/officeDocument/2006/relationships/slide" Target="slides/slide890.xml"/><Relationship Id="rId905" Type="http://schemas.openxmlformats.org/officeDocument/2006/relationships/slide" Target="slides/slide904.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849" Type="http://schemas.openxmlformats.org/officeDocument/2006/relationships/slide" Target="slides/slide848.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916" Type="http://schemas.openxmlformats.org/officeDocument/2006/relationships/slide" Target="slides/slide915.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927" Type="http://schemas.openxmlformats.org/officeDocument/2006/relationships/slide" Target="slides/slide926.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840" Type="http://schemas.openxmlformats.org/officeDocument/2006/relationships/slide" Target="slides/slide839.xml"/><Relationship Id="rId938" Type="http://schemas.openxmlformats.org/officeDocument/2006/relationships/slide" Target="slides/slide937.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784" Type="http://schemas.openxmlformats.org/officeDocument/2006/relationships/slide" Target="slides/slide783.xml"/><Relationship Id="rId437" Type="http://schemas.openxmlformats.org/officeDocument/2006/relationships/slide" Target="slides/slide436.xml"/><Relationship Id="rId644" Type="http://schemas.openxmlformats.org/officeDocument/2006/relationships/slide" Target="slides/slide643.xml"/><Relationship Id="rId851" Type="http://schemas.openxmlformats.org/officeDocument/2006/relationships/slide" Target="slides/slide850.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949" Type="http://schemas.microsoft.com/office/2016/11/relationships/changesInfo" Target="changesInfos/changesInfo1.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809" Type="http://schemas.openxmlformats.org/officeDocument/2006/relationships/slide" Target="slides/slide80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yananna9@gmail.com" userId="c34f9baa75887b7c" providerId="LiveId" clId="{68A18BBD-9ACB-4A7E-8AB5-9B635677A9DC}"/>
    <pc:docChg chg="undo custSel addSld delSld modSld sldOrd">
      <pc:chgData name="antonyananna9@gmail.com" userId="c34f9baa75887b7c" providerId="LiveId" clId="{68A18BBD-9ACB-4A7E-8AB5-9B635677A9DC}" dt="2019-09-09T21:59:18.275" v="357"/>
      <pc:docMkLst>
        <pc:docMk/>
      </pc:docMkLst>
      <pc:sldChg chg="addSp delSp modSp">
        <pc:chgData name="antonyananna9@gmail.com" userId="c34f9baa75887b7c" providerId="LiveId" clId="{68A18BBD-9ACB-4A7E-8AB5-9B635677A9DC}" dt="2019-09-09T19:07:08.693" v="23" actId="108"/>
        <pc:sldMkLst>
          <pc:docMk/>
          <pc:sldMk cId="0" sldId="277"/>
        </pc:sldMkLst>
        <pc:graphicFrameChg chg="mod modGraphic">
          <ac:chgData name="antonyananna9@gmail.com" userId="c34f9baa75887b7c" providerId="LiveId" clId="{68A18BBD-9ACB-4A7E-8AB5-9B635677A9DC}" dt="2019-09-09T19:07:08.693" v="23" actId="108"/>
          <ac:graphicFrameMkLst>
            <pc:docMk/>
            <pc:sldMk cId="0" sldId="277"/>
            <ac:graphicFrameMk id="2" creationId="{905BBF3F-B961-41BD-8005-6D10BAB3511C}"/>
          </ac:graphicFrameMkLst>
        </pc:graphicFrameChg>
        <pc:graphicFrameChg chg="add del mod modGraphic">
          <ac:chgData name="antonyananna9@gmail.com" userId="c34f9baa75887b7c" providerId="LiveId" clId="{68A18BBD-9ACB-4A7E-8AB5-9B635677A9DC}" dt="2019-09-09T19:00:20.174" v="11"/>
          <ac:graphicFrameMkLst>
            <pc:docMk/>
            <pc:sldMk cId="0" sldId="277"/>
            <ac:graphicFrameMk id="4" creationId="{AF973140-E76E-440A-846F-1A446D6385DA}"/>
          </ac:graphicFrameMkLst>
        </pc:graphicFrameChg>
        <pc:graphicFrameChg chg="add del modGraphic">
          <ac:chgData name="antonyananna9@gmail.com" userId="c34f9baa75887b7c" providerId="LiveId" clId="{68A18BBD-9ACB-4A7E-8AB5-9B635677A9DC}" dt="2019-09-09T19:01:29.066" v="15" actId="478"/>
          <ac:graphicFrameMkLst>
            <pc:docMk/>
            <pc:sldMk cId="0" sldId="277"/>
            <ac:graphicFrameMk id="5" creationId="{0103E5AC-575E-4714-A91D-9E6BF1C8BB7E}"/>
          </ac:graphicFrameMkLst>
        </pc:graphicFrameChg>
        <pc:graphicFrameChg chg="add del mod">
          <ac:chgData name="antonyananna9@gmail.com" userId="c34f9baa75887b7c" providerId="LiveId" clId="{68A18BBD-9ACB-4A7E-8AB5-9B635677A9DC}" dt="2019-09-09T19:02:12.220" v="20"/>
          <ac:graphicFrameMkLst>
            <pc:docMk/>
            <pc:sldMk cId="0" sldId="277"/>
            <ac:graphicFrameMk id="7" creationId="{4571855A-88F6-46D4-AAC1-A3666F5188AB}"/>
          </ac:graphicFrameMkLst>
        </pc:graphicFrameChg>
      </pc:sldChg>
      <pc:sldChg chg="modSp">
        <pc:chgData name="antonyananna9@gmail.com" userId="c34f9baa75887b7c" providerId="LiveId" clId="{68A18BBD-9ACB-4A7E-8AB5-9B635677A9DC}" dt="2019-09-09T18:27:33.957" v="1" actId="14734"/>
        <pc:sldMkLst>
          <pc:docMk/>
          <pc:sldMk cId="0" sldId="280"/>
        </pc:sldMkLst>
        <pc:graphicFrameChg chg="modGraphic">
          <ac:chgData name="antonyananna9@gmail.com" userId="c34f9baa75887b7c" providerId="LiveId" clId="{68A18BBD-9ACB-4A7E-8AB5-9B635677A9DC}" dt="2019-09-09T18:27:33.957" v="1" actId="14734"/>
          <ac:graphicFrameMkLst>
            <pc:docMk/>
            <pc:sldMk cId="0" sldId="280"/>
            <ac:graphicFrameMk id="5" creationId="{00000000-0000-0000-0000-000000000000}"/>
          </ac:graphicFrameMkLst>
        </pc:graphicFrameChg>
      </pc:sldChg>
      <pc:sldChg chg="modSp ord setBg modAnim">
        <pc:chgData name="antonyananna9@gmail.com" userId="c34f9baa75887b7c" providerId="LiveId" clId="{68A18BBD-9ACB-4A7E-8AB5-9B635677A9DC}" dt="2019-09-09T21:41:18.733" v="260" actId="113"/>
        <pc:sldMkLst>
          <pc:docMk/>
          <pc:sldMk cId="0" sldId="283"/>
        </pc:sldMkLst>
        <pc:spChg chg="mod">
          <ac:chgData name="antonyananna9@gmail.com" userId="c34f9baa75887b7c" providerId="LiveId" clId="{68A18BBD-9ACB-4A7E-8AB5-9B635677A9DC}" dt="2019-09-09T21:23:57.512" v="144" actId="113"/>
          <ac:spMkLst>
            <pc:docMk/>
            <pc:sldMk cId="0" sldId="283"/>
            <ac:spMk id="27650" creationId="{00000000-0000-0000-0000-000000000000}"/>
          </ac:spMkLst>
        </pc:spChg>
        <pc:spChg chg="mod">
          <ac:chgData name="antonyananna9@gmail.com" userId="c34f9baa75887b7c" providerId="LiveId" clId="{68A18BBD-9ACB-4A7E-8AB5-9B635677A9DC}" dt="2019-09-09T21:41:18.733" v="260" actId="113"/>
          <ac:spMkLst>
            <pc:docMk/>
            <pc:sldMk cId="0" sldId="283"/>
            <ac:spMk id="27651" creationId="{00000000-0000-0000-0000-000000000000}"/>
          </ac:spMkLst>
        </pc:spChg>
      </pc:sldChg>
      <pc:sldChg chg="modSp ord modAnim">
        <pc:chgData name="antonyananna9@gmail.com" userId="c34f9baa75887b7c" providerId="LiveId" clId="{68A18BBD-9ACB-4A7E-8AB5-9B635677A9DC}" dt="2019-09-09T21:41:43.156" v="275" actId="20577"/>
        <pc:sldMkLst>
          <pc:docMk/>
          <pc:sldMk cId="0" sldId="284"/>
        </pc:sldMkLst>
        <pc:spChg chg="mod">
          <ac:chgData name="antonyananna9@gmail.com" userId="c34f9baa75887b7c" providerId="LiveId" clId="{68A18BBD-9ACB-4A7E-8AB5-9B635677A9DC}" dt="2019-09-09T21:40:54.876" v="257" actId="1076"/>
          <ac:spMkLst>
            <pc:docMk/>
            <pc:sldMk cId="0" sldId="284"/>
            <ac:spMk id="29698" creationId="{00000000-0000-0000-0000-000000000000}"/>
          </ac:spMkLst>
        </pc:spChg>
        <pc:spChg chg="mod">
          <ac:chgData name="antonyananna9@gmail.com" userId="c34f9baa75887b7c" providerId="LiveId" clId="{68A18BBD-9ACB-4A7E-8AB5-9B635677A9DC}" dt="2019-09-09T21:41:43.156" v="275" actId="20577"/>
          <ac:spMkLst>
            <pc:docMk/>
            <pc:sldMk cId="0" sldId="284"/>
            <ac:spMk id="29699" creationId="{00000000-0000-0000-0000-000000000000}"/>
          </ac:spMkLst>
        </pc:spChg>
      </pc:sldChg>
      <pc:sldChg chg="modSp">
        <pc:chgData name="antonyananna9@gmail.com" userId="c34f9baa75887b7c" providerId="LiveId" clId="{68A18BBD-9ACB-4A7E-8AB5-9B635677A9DC}" dt="2019-09-09T20:10:31.192" v="78" actId="20577"/>
        <pc:sldMkLst>
          <pc:docMk/>
          <pc:sldMk cId="0" sldId="285"/>
        </pc:sldMkLst>
        <pc:spChg chg="mod">
          <ac:chgData name="antonyananna9@gmail.com" userId="c34f9baa75887b7c" providerId="LiveId" clId="{68A18BBD-9ACB-4A7E-8AB5-9B635677A9DC}" dt="2019-09-09T20:10:31.192" v="78" actId="20577"/>
          <ac:spMkLst>
            <pc:docMk/>
            <pc:sldMk cId="0" sldId="285"/>
            <ac:spMk id="30723" creationId="{00000000-0000-0000-0000-000000000000}"/>
          </ac:spMkLst>
        </pc:spChg>
      </pc:sldChg>
      <pc:sldChg chg="del">
        <pc:chgData name="antonyananna9@gmail.com" userId="c34f9baa75887b7c" providerId="LiveId" clId="{68A18BBD-9ACB-4A7E-8AB5-9B635677A9DC}" dt="2019-09-09T19:13:45.978" v="24" actId="2696"/>
        <pc:sldMkLst>
          <pc:docMk/>
          <pc:sldMk cId="1123708418" sldId="322"/>
        </pc:sldMkLst>
      </pc:sldChg>
      <pc:sldChg chg="modSp add del">
        <pc:chgData name="antonyananna9@gmail.com" userId="c34f9baa75887b7c" providerId="LiveId" clId="{68A18BBD-9ACB-4A7E-8AB5-9B635677A9DC}" dt="2019-09-09T19:56:14.734" v="65" actId="20577"/>
        <pc:sldMkLst>
          <pc:docMk/>
          <pc:sldMk cId="2366695194" sldId="330"/>
        </pc:sldMkLst>
        <pc:spChg chg="mod">
          <ac:chgData name="antonyananna9@gmail.com" userId="c34f9baa75887b7c" providerId="LiveId" clId="{68A18BBD-9ACB-4A7E-8AB5-9B635677A9DC}" dt="2019-09-09T19:56:14.734" v="65" actId="20577"/>
          <ac:spMkLst>
            <pc:docMk/>
            <pc:sldMk cId="2366695194" sldId="330"/>
            <ac:spMk id="3" creationId="{00000000-0000-0000-0000-000000000000}"/>
          </ac:spMkLst>
        </pc:spChg>
      </pc:sldChg>
      <pc:sldChg chg="modSp">
        <pc:chgData name="antonyananna9@gmail.com" userId="c34f9baa75887b7c" providerId="LiveId" clId="{68A18BBD-9ACB-4A7E-8AB5-9B635677A9DC}" dt="2019-09-09T19:57:20.461" v="66" actId="108"/>
        <pc:sldMkLst>
          <pc:docMk/>
          <pc:sldMk cId="1241405320" sldId="333"/>
        </pc:sldMkLst>
        <pc:spChg chg="mod">
          <ac:chgData name="antonyananna9@gmail.com" userId="c34f9baa75887b7c" providerId="LiveId" clId="{68A18BBD-9ACB-4A7E-8AB5-9B635677A9DC}" dt="2019-09-09T19:57:20.461" v="66" actId="108"/>
          <ac:spMkLst>
            <pc:docMk/>
            <pc:sldMk cId="1241405320" sldId="333"/>
            <ac:spMk id="30723" creationId="{00000000-0000-0000-0000-000000000000}"/>
          </ac:spMkLst>
        </pc:spChg>
      </pc:sldChg>
      <pc:sldChg chg="add del">
        <pc:chgData name="antonyananna9@gmail.com" userId="c34f9baa75887b7c" providerId="LiveId" clId="{68A18BBD-9ACB-4A7E-8AB5-9B635677A9DC}" dt="2019-09-09T19:58:57.959" v="68"/>
        <pc:sldMkLst>
          <pc:docMk/>
          <pc:sldMk cId="586468177" sldId="336"/>
        </pc:sldMkLst>
      </pc:sldChg>
      <pc:sldChg chg="modSp add">
        <pc:chgData name="antonyananna9@gmail.com" userId="c34f9baa75887b7c" providerId="LiveId" clId="{68A18BBD-9ACB-4A7E-8AB5-9B635677A9DC}" dt="2019-09-09T21:31:27.865" v="156" actId="403"/>
        <pc:sldMkLst>
          <pc:docMk/>
          <pc:sldMk cId="2002895302" sldId="336"/>
        </pc:sldMkLst>
        <pc:spChg chg="mod">
          <ac:chgData name="antonyananna9@gmail.com" userId="c34f9baa75887b7c" providerId="LiveId" clId="{68A18BBD-9ACB-4A7E-8AB5-9B635677A9DC}" dt="2019-09-09T21:31:09.425" v="154"/>
          <ac:spMkLst>
            <pc:docMk/>
            <pc:sldMk cId="2002895302" sldId="336"/>
            <ac:spMk id="2" creationId="{749779C7-C09C-4B1F-941B-D81B606F6948}"/>
          </ac:spMkLst>
        </pc:spChg>
        <pc:spChg chg="mod">
          <ac:chgData name="antonyananna9@gmail.com" userId="c34f9baa75887b7c" providerId="LiveId" clId="{68A18BBD-9ACB-4A7E-8AB5-9B635677A9DC}" dt="2019-09-09T21:31:27.865" v="156" actId="403"/>
          <ac:spMkLst>
            <pc:docMk/>
            <pc:sldMk cId="2002895302" sldId="336"/>
            <ac:spMk id="3" creationId="{9F6E7DFF-7323-41C3-A3E9-7C1068A7C70B}"/>
          </ac:spMkLst>
        </pc:spChg>
      </pc:sldChg>
      <pc:sldChg chg="addSp delSp modSp add">
        <pc:chgData name="antonyananna9@gmail.com" userId="c34f9baa75887b7c" providerId="LiveId" clId="{68A18BBD-9ACB-4A7E-8AB5-9B635677A9DC}" dt="2019-09-09T21:56:54.592" v="337" actId="14100"/>
        <pc:sldMkLst>
          <pc:docMk/>
          <pc:sldMk cId="650813910" sldId="337"/>
        </pc:sldMkLst>
        <pc:spChg chg="mod">
          <ac:chgData name="antonyananna9@gmail.com" userId="c34f9baa75887b7c" providerId="LiveId" clId="{68A18BBD-9ACB-4A7E-8AB5-9B635677A9DC}" dt="2019-09-09T21:51:26.514" v="287" actId="1076"/>
          <ac:spMkLst>
            <pc:docMk/>
            <pc:sldMk cId="650813910" sldId="337"/>
            <ac:spMk id="2" creationId="{BAA8C0C6-1127-4CD5-A5AB-8FEFA29A98FE}"/>
          </ac:spMkLst>
        </pc:spChg>
        <pc:spChg chg="add del mod">
          <ac:chgData name="antonyananna9@gmail.com" userId="c34f9baa75887b7c" providerId="LiveId" clId="{68A18BBD-9ACB-4A7E-8AB5-9B635677A9DC}" dt="2019-09-09T21:52:42.482" v="300"/>
          <ac:spMkLst>
            <pc:docMk/>
            <pc:sldMk cId="650813910" sldId="337"/>
            <ac:spMk id="3" creationId="{EEBB0BE2-FE7D-4846-B510-28F2556BFA3F}"/>
          </ac:spMkLst>
        </pc:spChg>
        <pc:graphicFrameChg chg="add del mod">
          <ac:chgData name="antonyananna9@gmail.com" userId="c34f9baa75887b7c" providerId="LiveId" clId="{68A18BBD-9ACB-4A7E-8AB5-9B635677A9DC}" dt="2019-09-09T21:52:35.472" v="299"/>
          <ac:graphicFrameMkLst>
            <pc:docMk/>
            <pc:sldMk cId="650813910" sldId="337"/>
            <ac:graphicFrameMk id="5" creationId="{62C55B98-047E-4A51-B441-92B04EE2AD03}"/>
          </ac:graphicFrameMkLst>
        </pc:graphicFrameChg>
        <pc:graphicFrameChg chg="add del mod">
          <ac:chgData name="antonyananna9@gmail.com" userId="c34f9baa75887b7c" providerId="LiveId" clId="{68A18BBD-9ACB-4A7E-8AB5-9B635677A9DC}" dt="2019-09-09T21:52:35.472" v="299"/>
          <ac:graphicFrameMkLst>
            <pc:docMk/>
            <pc:sldMk cId="650813910" sldId="337"/>
            <ac:graphicFrameMk id="6" creationId="{0D1FD52D-4201-4B79-A99C-34154F02E388}"/>
          </ac:graphicFrameMkLst>
        </pc:graphicFrameChg>
        <pc:graphicFrameChg chg="add mod modGraphic">
          <ac:chgData name="antonyananna9@gmail.com" userId="c34f9baa75887b7c" providerId="LiveId" clId="{68A18BBD-9ACB-4A7E-8AB5-9B635677A9DC}" dt="2019-09-09T21:56:50.969" v="336" actId="14100"/>
          <ac:graphicFrameMkLst>
            <pc:docMk/>
            <pc:sldMk cId="650813910" sldId="337"/>
            <ac:graphicFrameMk id="7" creationId="{1680FF35-0FCD-4E6A-97C5-8BA2BC2E8DEC}"/>
          </ac:graphicFrameMkLst>
        </pc:graphicFrameChg>
        <pc:graphicFrameChg chg="add mod">
          <ac:chgData name="antonyananna9@gmail.com" userId="c34f9baa75887b7c" providerId="LiveId" clId="{68A18BBD-9ACB-4A7E-8AB5-9B635677A9DC}" dt="2019-09-09T21:56:54.592" v="337" actId="14100"/>
          <ac:graphicFrameMkLst>
            <pc:docMk/>
            <pc:sldMk cId="650813910" sldId="337"/>
            <ac:graphicFrameMk id="8" creationId="{CD56F2A1-E310-478F-9472-C3F5ECF9B4CB}"/>
          </ac:graphicFrameMkLst>
        </pc:graphicFrameChg>
      </pc:sldChg>
      <pc:sldChg chg="add del">
        <pc:chgData name="antonyananna9@gmail.com" userId="c34f9baa75887b7c" providerId="LiveId" clId="{68A18BBD-9ACB-4A7E-8AB5-9B635677A9DC}" dt="2019-09-09T21:57:23.226" v="339" actId="2696"/>
        <pc:sldMkLst>
          <pc:docMk/>
          <pc:sldMk cId="1385040967" sldId="338"/>
        </pc:sldMkLst>
      </pc:sldChg>
      <pc:sldChg chg="modSp add ord">
        <pc:chgData name="antonyananna9@gmail.com" userId="c34f9baa75887b7c" providerId="LiveId" clId="{68A18BBD-9ACB-4A7E-8AB5-9B635677A9DC}" dt="2019-09-09T21:59:18.275" v="357"/>
        <pc:sldMkLst>
          <pc:docMk/>
          <pc:sldMk cId="2457324361" sldId="338"/>
        </pc:sldMkLst>
        <pc:spChg chg="mod">
          <ac:chgData name="antonyananna9@gmail.com" userId="c34f9baa75887b7c" providerId="LiveId" clId="{68A18BBD-9ACB-4A7E-8AB5-9B635677A9DC}" dt="2019-09-09T21:57:37.997" v="355" actId="20577"/>
          <ac:spMkLst>
            <pc:docMk/>
            <pc:sldMk cId="2457324361" sldId="338"/>
            <ac:spMk id="2" creationId="{749779C7-C09C-4B1F-941B-D81B606F6948}"/>
          </ac:spMkLst>
        </pc:spChg>
        <pc:spChg chg="mod">
          <ac:chgData name="antonyananna9@gmail.com" userId="c34f9baa75887b7c" providerId="LiveId" clId="{68A18BBD-9ACB-4A7E-8AB5-9B635677A9DC}" dt="2019-09-09T21:59:18.275" v="357"/>
          <ac:spMkLst>
            <pc:docMk/>
            <pc:sldMk cId="2457324361" sldId="338"/>
            <ac:spMk id="3" creationId="{9F6E7DFF-7323-41C3-A3E9-7C1068A7C70B}"/>
          </ac:spMkLst>
        </pc:spChg>
      </pc:sldChg>
    </pc:docChg>
  </pc:docChgLst>
  <pc:docChgLst>
    <pc:chgData name="antonyananna9@gmail.com" userId="c34f9baa75887b7c" providerId="LiveId" clId="{1C6EA3FC-434E-4EC0-ACF2-261E079F8C2B}"/>
    <pc:docChg chg="undo custSel addSld delSld modSld sldOrd">
      <pc:chgData name="antonyananna9@gmail.com" userId="c34f9baa75887b7c" providerId="LiveId" clId="{1C6EA3FC-434E-4EC0-ACF2-261E079F8C2B}" dt="2019-09-08T22:05:07.396" v="979" actId="20577"/>
      <pc:docMkLst>
        <pc:docMk/>
      </pc:docMkLst>
      <pc:sldChg chg="ord">
        <pc:chgData name="antonyananna9@gmail.com" userId="c34f9baa75887b7c" providerId="LiveId" clId="{1C6EA3FC-434E-4EC0-ACF2-261E079F8C2B}" dt="2019-09-07T14:24:18.685" v="155"/>
        <pc:sldMkLst>
          <pc:docMk/>
          <pc:sldMk cId="0" sldId="265"/>
        </pc:sldMkLst>
      </pc:sldChg>
      <pc:sldChg chg="ord">
        <pc:chgData name="antonyananna9@gmail.com" userId="c34f9baa75887b7c" providerId="LiveId" clId="{1C6EA3FC-434E-4EC0-ACF2-261E079F8C2B}" dt="2019-09-07T14:25:18.191" v="158"/>
        <pc:sldMkLst>
          <pc:docMk/>
          <pc:sldMk cId="0" sldId="267"/>
        </pc:sldMkLst>
      </pc:sldChg>
      <pc:sldChg chg="modSp">
        <pc:chgData name="antonyananna9@gmail.com" userId="c34f9baa75887b7c" providerId="LiveId" clId="{1C6EA3FC-434E-4EC0-ACF2-261E079F8C2B}" dt="2019-09-08T08:55:42.236" v="383" actId="20577"/>
        <pc:sldMkLst>
          <pc:docMk/>
          <pc:sldMk cId="0" sldId="274"/>
        </pc:sldMkLst>
        <pc:spChg chg="mod">
          <ac:chgData name="antonyananna9@gmail.com" userId="c34f9baa75887b7c" providerId="LiveId" clId="{1C6EA3FC-434E-4EC0-ACF2-261E079F8C2B}" dt="2019-09-08T08:55:42.236" v="383" actId="20577"/>
          <ac:spMkLst>
            <pc:docMk/>
            <pc:sldMk cId="0" sldId="274"/>
            <ac:spMk id="27650" creationId="{00000000-0000-0000-0000-000000000000}"/>
          </ac:spMkLst>
        </pc:spChg>
      </pc:sldChg>
      <pc:sldChg chg="addSp delSp modSp">
        <pc:chgData name="antonyananna9@gmail.com" userId="c34f9baa75887b7c" providerId="LiveId" clId="{1C6EA3FC-434E-4EC0-ACF2-261E079F8C2B}" dt="2019-09-07T15:11:52.044" v="217" actId="14734"/>
        <pc:sldMkLst>
          <pc:docMk/>
          <pc:sldMk cId="0" sldId="295"/>
        </pc:sldMkLst>
        <pc:spChg chg="add del mod">
          <ac:chgData name="antonyananna9@gmail.com" userId="c34f9baa75887b7c" providerId="LiveId" clId="{1C6EA3FC-434E-4EC0-ACF2-261E079F8C2B}" dt="2019-09-07T15:04:01.377" v="182" actId="20577"/>
          <ac:spMkLst>
            <pc:docMk/>
            <pc:sldMk cId="0" sldId="295"/>
            <ac:spMk id="2" creationId="{00000000-0000-0000-0000-000000000000}"/>
          </ac:spMkLst>
        </pc:spChg>
        <pc:spChg chg="mod">
          <ac:chgData name="antonyananna9@gmail.com" userId="c34f9baa75887b7c" providerId="LiveId" clId="{1C6EA3FC-434E-4EC0-ACF2-261E079F8C2B}" dt="2019-09-07T15:10:33.535" v="201"/>
          <ac:spMkLst>
            <pc:docMk/>
            <pc:sldMk cId="0" sldId="295"/>
            <ac:spMk id="3" creationId="{00000000-0000-0000-0000-000000000000}"/>
          </ac:spMkLst>
        </pc:spChg>
        <pc:graphicFrameChg chg="add mod modGraphic">
          <ac:chgData name="antonyananna9@gmail.com" userId="c34f9baa75887b7c" providerId="LiveId" clId="{1C6EA3FC-434E-4EC0-ACF2-261E079F8C2B}" dt="2019-09-07T15:11:52.044" v="217" actId="14734"/>
          <ac:graphicFrameMkLst>
            <pc:docMk/>
            <pc:sldMk cId="0" sldId="295"/>
            <ac:graphicFrameMk id="4" creationId="{EDD129C8-F52D-4E02-BA30-959EE4AB65B1}"/>
          </ac:graphicFrameMkLst>
        </pc:graphicFrameChg>
        <pc:graphicFrameChg chg="del mod modGraphic">
          <ac:chgData name="antonyananna9@gmail.com" userId="c34f9baa75887b7c" providerId="LiveId" clId="{1C6EA3FC-434E-4EC0-ACF2-261E079F8C2B}" dt="2019-09-07T15:10:15.477" v="200"/>
          <ac:graphicFrameMkLst>
            <pc:docMk/>
            <pc:sldMk cId="0" sldId="295"/>
            <ac:graphicFrameMk id="5" creationId="{453A08D9-0351-4A0F-B4A1-64E56C91713F}"/>
          </ac:graphicFrameMkLst>
        </pc:graphicFrameChg>
      </pc:sldChg>
      <pc:sldChg chg="modSp">
        <pc:chgData name="antonyananna9@gmail.com" userId="c34f9baa75887b7c" providerId="LiveId" clId="{1C6EA3FC-434E-4EC0-ACF2-261E079F8C2B}" dt="2019-09-08T15:27:46.649" v="702" actId="108"/>
        <pc:sldMkLst>
          <pc:docMk/>
          <pc:sldMk cId="2236050153" sldId="299"/>
        </pc:sldMkLst>
        <pc:spChg chg="mod">
          <ac:chgData name="antonyananna9@gmail.com" userId="c34f9baa75887b7c" providerId="LiveId" clId="{1C6EA3FC-434E-4EC0-ACF2-261E079F8C2B}" dt="2019-09-08T15:27:46.649" v="702" actId="108"/>
          <ac:spMkLst>
            <pc:docMk/>
            <pc:sldMk cId="2236050153" sldId="299"/>
            <ac:spMk id="3" creationId="{00000000-0000-0000-0000-000000000000}"/>
          </ac:spMkLst>
        </pc:spChg>
      </pc:sldChg>
      <pc:sldChg chg="modSp add">
        <pc:chgData name="antonyananna9@gmail.com" userId="c34f9baa75887b7c" providerId="LiveId" clId="{1C6EA3FC-434E-4EC0-ACF2-261E079F8C2B}" dt="2019-09-07T14:23:34.440" v="153" actId="404"/>
        <pc:sldMkLst>
          <pc:docMk/>
          <pc:sldMk cId="3381635984" sldId="303"/>
        </pc:sldMkLst>
        <pc:spChg chg="mod">
          <ac:chgData name="antonyananna9@gmail.com" userId="c34f9baa75887b7c" providerId="LiveId" clId="{1C6EA3FC-434E-4EC0-ACF2-261E079F8C2B}" dt="2019-09-07T14:22:02.573" v="1"/>
          <ac:spMkLst>
            <pc:docMk/>
            <pc:sldMk cId="3381635984" sldId="303"/>
            <ac:spMk id="2" creationId="{39349B58-62D8-4519-8D63-6E185BFACDB4}"/>
          </ac:spMkLst>
        </pc:spChg>
        <pc:spChg chg="mod">
          <ac:chgData name="antonyananna9@gmail.com" userId="c34f9baa75887b7c" providerId="LiveId" clId="{1C6EA3FC-434E-4EC0-ACF2-261E079F8C2B}" dt="2019-09-07T14:23:34.440" v="153" actId="404"/>
          <ac:spMkLst>
            <pc:docMk/>
            <pc:sldMk cId="3381635984" sldId="303"/>
            <ac:spMk id="3" creationId="{6EE3F008-D6A8-4243-95A5-110242A22D55}"/>
          </ac:spMkLst>
        </pc:spChg>
      </pc:sldChg>
      <pc:sldChg chg="modSp add">
        <pc:chgData name="antonyananna9@gmail.com" userId="c34f9baa75887b7c" providerId="LiveId" clId="{1C6EA3FC-434E-4EC0-ACF2-261E079F8C2B}" dt="2019-09-07T14:41:27.261" v="162" actId="5793"/>
        <pc:sldMkLst>
          <pc:docMk/>
          <pc:sldMk cId="802332391" sldId="304"/>
        </pc:sldMkLst>
        <pc:spChg chg="mod">
          <ac:chgData name="antonyananna9@gmail.com" userId="c34f9baa75887b7c" providerId="LiveId" clId="{1C6EA3FC-434E-4EC0-ACF2-261E079F8C2B}" dt="2019-09-07T14:40:58.808" v="160"/>
          <ac:spMkLst>
            <pc:docMk/>
            <pc:sldMk cId="802332391" sldId="304"/>
            <ac:spMk id="2" creationId="{EA2A1ADA-23FF-495C-9587-6EB571588C39}"/>
          </ac:spMkLst>
        </pc:spChg>
        <pc:spChg chg="mod">
          <ac:chgData name="antonyananna9@gmail.com" userId="c34f9baa75887b7c" providerId="LiveId" clId="{1C6EA3FC-434E-4EC0-ACF2-261E079F8C2B}" dt="2019-09-07T14:41:27.261" v="162" actId="5793"/>
          <ac:spMkLst>
            <pc:docMk/>
            <pc:sldMk cId="802332391" sldId="304"/>
            <ac:spMk id="3" creationId="{C0329106-4FDA-47D8-8D90-01DEB8D91B16}"/>
          </ac:spMkLst>
        </pc:spChg>
      </pc:sldChg>
      <pc:sldChg chg="modSp add">
        <pc:chgData name="antonyananna9@gmail.com" userId="c34f9baa75887b7c" providerId="LiveId" clId="{1C6EA3FC-434E-4EC0-ACF2-261E079F8C2B}" dt="2019-09-07T14:45:04.395" v="168" actId="20577"/>
        <pc:sldMkLst>
          <pc:docMk/>
          <pc:sldMk cId="1657259097" sldId="305"/>
        </pc:sldMkLst>
        <pc:spChg chg="mod">
          <ac:chgData name="antonyananna9@gmail.com" userId="c34f9baa75887b7c" providerId="LiveId" clId="{1C6EA3FC-434E-4EC0-ACF2-261E079F8C2B}" dt="2019-09-07T14:44:09.522" v="164"/>
          <ac:spMkLst>
            <pc:docMk/>
            <pc:sldMk cId="1657259097" sldId="305"/>
            <ac:spMk id="2" creationId="{EA2A1ADA-23FF-495C-9587-6EB571588C39}"/>
          </ac:spMkLst>
        </pc:spChg>
        <pc:spChg chg="mod">
          <ac:chgData name="antonyananna9@gmail.com" userId="c34f9baa75887b7c" providerId="LiveId" clId="{1C6EA3FC-434E-4EC0-ACF2-261E079F8C2B}" dt="2019-09-07T14:45:04.395" v="168" actId="20577"/>
          <ac:spMkLst>
            <pc:docMk/>
            <pc:sldMk cId="1657259097" sldId="305"/>
            <ac:spMk id="3" creationId="{C0329106-4FDA-47D8-8D90-01DEB8D91B16}"/>
          </ac:spMkLst>
        </pc:spChg>
      </pc:sldChg>
      <pc:sldChg chg="addSp delSp modSp add">
        <pc:chgData name="antonyananna9@gmail.com" userId="c34f9baa75887b7c" providerId="LiveId" clId="{1C6EA3FC-434E-4EC0-ACF2-261E079F8C2B}" dt="2019-09-07T19:54:47.746" v="256" actId="1076"/>
        <pc:sldMkLst>
          <pc:docMk/>
          <pc:sldMk cId="2177800820" sldId="306"/>
        </pc:sldMkLst>
        <pc:spChg chg="mod">
          <ac:chgData name="antonyananna9@gmail.com" userId="c34f9baa75887b7c" providerId="LiveId" clId="{1C6EA3FC-434E-4EC0-ACF2-261E079F8C2B}" dt="2019-09-07T18:29:56.101" v="239" actId="20577"/>
          <ac:spMkLst>
            <pc:docMk/>
            <pc:sldMk cId="2177800820" sldId="306"/>
            <ac:spMk id="2" creationId="{195317D9-49A1-43D5-93D4-B0150C43AB08}"/>
          </ac:spMkLst>
        </pc:spChg>
        <pc:spChg chg="add mod">
          <ac:chgData name="antonyananna9@gmail.com" userId="c34f9baa75887b7c" providerId="LiveId" clId="{1C6EA3FC-434E-4EC0-ACF2-261E079F8C2B}" dt="2019-09-07T19:54:47.746" v="256" actId="1076"/>
          <ac:spMkLst>
            <pc:docMk/>
            <pc:sldMk cId="2177800820" sldId="306"/>
            <ac:spMk id="7" creationId="{322AE74E-6A03-4EED-8E8A-DD1AAC162798}"/>
          </ac:spMkLst>
        </pc:spChg>
        <pc:graphicFrameChg chg="add del">
          <ac:chgData name="antonyananna9@gmail.com" userId="c34f9baa75887b7c" providerId="LiveId" clId="{1C6EA3FC-434E-4EC0-ACF2-261E079F8C2B}" dt="2019-09-07T18:16:53.332" v="220"/>
          <ac:graphicFrameMkLst>
            <pc:docMk/>
            <pc:sldMk cId="2177800820" sldId="306"/>
            <ac:graphicFrameMk id="3" creationId="{D08DBEA3-C0EF-4694-9A12-8B1976A0EE3B}"/>
          </ac:graphicFrameMkLst>
        </pc:graphicFrameChg>
        <pc:graphicFrameChg chg="add del">
          <ac:chgData name="antonyananna9@gmail.com" userId="c34f9baa75887b7c" providerId="LiveId" clId="{1C6EA3FC-434E-4EC0-ACF2-261E079F8C2B}" dt="2019-09-07T18:16:53.332" v="220"/>
          <ac:graphicFrameMkLst>
            <pc:docMk/>
            <pc:sldMk cId="2177800820" sldId="306"/>
            <ac:graphicFrameMk id="4" creationId="{FC080A46-B5C4-43CF-AA83-990E56886B36}"/>
          </ac:graphicFrameMkLst>
        </pc:graphicFrameChg>
        <pc:graphicFrameChg chg="add mod modGraphic">
          <ac:chgData name="antonyananna9@gmail.com" userId="c34f9baa75887b7c" providerId="LiveId" clId="{1C6EA3FC-434E-4EC0-ACF2-261E079F8C2B}" dt="2019-09-07T18:30:21.046" v="243" actId="14100"/>
          <ac:graphicFrameMkLst>
            <pc:docMk/>
            <pc:sldMk cId="2177800820" sldId="306"/>
            <ac:graphicFrameMk id="5" creationId="{24A8AEA0-8DC2-4C38-B98A-734015FFCB8A}"/>
          </ac:graphicFrameMkLst>
        </pc:graphicFrameChg>
        <pc:graphicFrameChg chg="add mod">
          <ac:chgData name="antonyananna9@gmail.com" userId="c34f9baa75887b7c" providerId="LiveId" clId="{1C6EA3FC-434E-4EC0-ACF2-261E079F8C2B}" dt="2019-09-07T18:30:23.902" v="244" actId="14100"/>
          <ac:graphicFrameMkLst>
            <pc:docMk/>
            <pc:sldMk cId="2177800820" sldId="306"/>
            <ac:graphicFrameMk id="6" creationId="{EC96206C-510E-41D0-B667-9A4C852E47C0}"/>
          </ac:graphicFrameMkLst>
        </pc:graphicFrameChg>
      </pc:sldChg>
      <pc:sldChg chg="addSp modSp add">
        <pc:chgData name="antonyananna9@gmail.com" userId="c34f9baa75887b7c" providerId="LiveId" clId="{1C6EA3FC-434E-4EC0-ACF2-261E079F8C2B}" dt="2019-09-07T20:09:02.071" v="328" actId="1076"/>
        <pc:sldMkLst>
          <pc:docMk/>
          <pc:sldMk cId="2572019863" sldId="307"/>
        </pc:sldMkLst>
        <pc:spChg chg="mod">
          <ac:chgData name="antonyananna9@gmail.com" userId="c34f9baa75887b7c" providerId="LiveId" clId="{1C6EA3FC-434E-4EC0-ACF2-261E079F8C2B}" dt="2019-09-07T19:53:35.259" v="254" actId="1076"/>
          <ac:spMkLst>
            <pc:docMk/>
            <pc:sldMk cId="2572019863" sldId="307"/>
            <ac:spMk id="2" creationId="{6BA81BA9-2606-4E0F-9516-38AAEB679173}"/>
          </ac:spMkLst>
        </pc:spChg>
        <pc:spChg chg="add mod">
          <ac:chgData name="antonyananna9@gmail.com" userId="c34f9baa75887b7c" providerId="LiveId" clId="{1C6EA3FC-434E-4EC0-ACF2-261E079F8C2B}" dt="2019-09-07T20:08:54.611" v="326" actId="1076"/>
          <ac:spMkLst>
            <pc:docMk/>
            <pc:sldMk cId="2572019863" sldId="307"/>
            <ac:spMk id="5" creationId="{6D74027B-67FB-4982-9BD2-46C1749BB233}"/>
          </ac:spMkLst>
        </pc:spChg>
        <pc:spChg chg="add mod">
          <ac:chgData name="antonyananna9@gmail.com" userId="c34f9baa75887b7c" providerId="LiveId" clId="{1C6EA3FC-434E-4EC0-ACF2-261E079F8C2B}" dt="2019-09-07T20:09:02.071" v="328" actId="1076"/>
          <ac:spMkLst>
            <pc:docMk/>
            <pc:sldMk cId="2572019863" sldId="307"/>
            <ac:spMk id="6" creationId="{28192858-8696-4FD6-9242-A67803C7536B}"/>
          </ac:spMkLst>
        </pc:spChg>
        <pc:graphicFrameChg chg="add mod modGraphic">
          <ac:chgData name="antonyananna9@gmail.com" userId="c34f9baa75887b7c" providerId="LiveId" clId="{1C6EA3FC-434E-4EC0-ACF2-261E079F8C2B}" dt="2019-09-07T20:01:27.744" v="313" actId="255"/>
          <ac:graphicFrameMkLst>
            <pc:docMk/>
            <pc:sldMk cId="2572019863" sldId="307"/>
            <ac:graphicFrameMk id="3" creationId="{2642C5C3-B29D-4D4A-B2DA-90E911D023AD}"/>
          </ac:graphicFrameMkLst>
        </pc:graphicFrameChg>
        <pc:graphicFrameChg chg="add mod">
          <ac:chgData name="antonyananna9@gmail.com" userId="c34f9baa75887b7c" providerId="LiveId" clId="{1C6EA3FC-434E-4EC0-ACF2-261E079F8C2B}" dt="2019-09-07T20:06:16.686" v="321" actId="1076"/>
          <ac:graphicFrameMkLst>
            <pc:docMk/>
            <pc:sldMk cId="2572019863" sldId="307"/>
            <ac:graphicFrameMk id="4" creationId="{2E6FC55F-FE1E-476F-A2E9-33C633A11EDB}"/>
          </ac:graphicFrameMkLst>
        </pc:graphicFrameChg>
      </pc:sldChg>
      <pc:sldChg chg="addSp delSp modSp add del">
        <pc:chgData name="antonyananna9@gmail.com" userId="c34f9baa75887b7c" providerId="LiveId" clId="{1C6EA3FC-434E-4EC0-ACF2-261E079F8C2B}" dt="2019-09-07T20:37:08.132" v="346" actId="2696"/>
        <pc:sldMkLst>
          <pc:docMk/>
          <pc:sldMk cId="3683319468" sldId="308"/>
        </pc:sldMkLst>
        <pc:spChg chg="mod">
          <ac:chgData name="antonyananna9@gmail.com" userId="c34f9baa75887b7c" providerId="LiveId" clId="{1C6EA3FC-434E-4EC0-ACF2-261E079F8C2B}" dt="2019-09-07T20:35:17.804" v="331" actId="20577"/>
          <ac:spMkLst>
            <pc:docMk/>
            <pc:sldMk cId="3683319468" sldId="308"/>
            <ac:spMk id="2" creationId="{B0A4B4E5-87BE-4D28-8054-BDA68030D173}"/>
          </ac:spMkLst>
        </pc:spChg>
        <pc:spChg chg="add del">
          <ac:chgData name="antonyananna9@gmail.com" userId="c34f9baa75887b7c" providerId="LiveId" clId="{1C6EA3FC-434E-4EC0-ACF2-261E079F8C2B}" dt="2019-09-07T20:35:28.260" v="333"/>
          <ac:spMkLst>
            <pc:docMk/>
            <pc:sldMk cId="3683319468" sldId="308"/>
            <ac:spMk id="3" creationId="{F2EBED08-96B0-4470-805B-EA2B022E9A74}"/>
          </ac:spMkLst>
        </pc:spChg>
        <pc:spChg chg="add del">
          <ac:chgData name="antonyananna9@gmail.com" userId="c34f9baa75887b7c" providerId="LiveId" clId="{1C6EA3FC-434E-4EC0-ACF2-261E079F8C2B}" dt="2019-09-07T20:36:04.576" v="337"/>
          <ac:spMkLst>
            <pc:docMk/>
            <pc:sldMk cId="3683319468" sldId="308"/>
            <ac:spMk id="4" creationId="{6AA153FA-94AE-4AAF-B0CB-199ACD783B9F}"/>
          </ac:spMkLst>
        </pc:spChg>
      </pc:sldChg>
      <pc:sldChg chg="add del">
        <pc:chgData name="antonyananna9@gmail.com" userId="c34f9baa75887b7c" providerId="LiveId" clId="{1C6EA3FC-434E-4EC0-ACF2-261E079F8C2B}" dt="2019-09-07T20:35:39.662" v="335" actId="2696"/>
        <pc:sldMkLst>
          <pc:docMk/>
          <pc:sldMk cId="832074439" sldId="309"/>
        </pc:sldMkLst>
      </pc:sldChg>
      <pc:sldChg chg="modSp add ord">
        <pc:chgData name="antonyananna9@gmail.com" userId="c34f9baa75887b7c" providerId="LiveId" clId="{1C6EA3FC-434E-4EC0-ACF2-261E079F8C2B}" dt="2019-09-08T08:52:18.121" v="356"/>
        <pc:sldMkLst>
          <pc:docMk/>
          <pc:sldMk cId="1696454227" sldId="309"/>
        </pc:sldMkLst>
        <pc:spChg chg="mod">
          <ac:chgData name="antonyananna9@gmail.com" userId="c34f9baa75887b7c" providerId="LiveId" clId="{1C6EA3FC-434E-4EC0-ACF2-261E079F8C2B}" dt="2019-09-07T20:36:45.542" v="344" actId="14100"/>
          <ac:spMkLst>
            <pc:docMk/>
            <pc:sldMk cId="1696454227" sldId="309"/>
            <ac:spMk id="23553" creationId="{00000000-0000-0000-0000-000000000000}"/>
          </ac:spMkLst>
        </pc:spChg>
        <pc:spChg chg="mod">
          <ac:chgData name="antonyananna9@gmail.com" userId="c34f9baa75887b7c" providerId="LiveId" clId="{1C6EA3FC-434E-4EC0-ACF2-261E079F8C2B}" dt="2019-09-07T20:36:56.482" v="345"/>
          <ac:spMkLst>
            <pc:docMk/>
            <pc:sldMk cId="1696454227" sldId="309"/>
            <ac:spMk id="23554" creationId="{00000000-0000-0000-0000-000000000000}"/>
          </ac:spMkLst>
        </pc:spChg>
      </pc:sldChg>
      <pc:sldChg chg="addSp delSp modSp add">
        <pc:chgData name="antonyananna9@gmail.com" userId="c34f9baa75887b7c" providerId="LiveId" clId="{1C6EA3FC-434E-4EC0-ACF2-261E079F8C2B}" dt="2019-09-08T10:02:56.917" v="411" actId="403"/>
        <pc:sldMkLst>
          <pc:docMk/>
          <pc:sldMk cId="2661506749" sldId="310"/>
        </pc:sldMkLst>
        <pc:spChg chg="mod">
          <ac:chgData name="antonyananna9@gmail.com" userId="c34f9baa75887b7c" providerId="LiveId" clId="{1C6EA3FC-434E-4EC0-ACF2-261E079F8C2B}" dt="2019-09-08T09:08:41.310" v="390" actId="404"/>
          <ac:spMkLst>
            <pc:docMk/>
            <pc:sldMk cId="2661506749" sldId="310"/>
            <ac:spMk id="2" creationId="{83F74E49-42C1-458E-9A85-72B38FF2BA43}"/>
          </ac:spMkLst>
        </pc:spChg>
        <pc:spChg chg="del">
          <ac:chgData name="antonyananna9@gmail.com" userId="c34f9baa75887b7c" providerId="LiveId" clId="{1C6EA3FC-434E-4EC0-ACF2-261E079F8C2B}" dt="2019-09-08T10:01:16.699" v="391"/>
          <ac:spMkLst>
            <pc:docMk/>
            <pc:sldMk cId="2661506749" sldId="310"/>
            <ac:spMk id="3" creationId="{D1213393-16E9-4BDD-A4BE-FB489F8B61B4}"/>
          </ac:spMkLst>
        </pc:spChg>
        <pc:graphicFrameChg chg="add mod modGraphic">
          <ac:chgData name="antonyananna9@gmail.com" userId="c34f9baa75887b7c" providerId="LiveId" clId="{1C6EA3FC-434E-4EC0-ACF2-261E079F8C2B}" dt="2019-09-08T10:02:43.111" v="409" actId="1076"/>
          <ac:graphicFrameMkLst>
            <pc:docMk/>
            <pc:sldMk cId="2661506749" sldId="310"/>
            <ac:graphicFrameMk id="4" creationId="{93A388E5-6332-4FD6-8BCB-0927BFF90375}"/>
          </ac:graphicFrameMkLst>
        </pc:graphicFrameChg>
        <pc:graphicFrameChg chg="add mod">
          <ac:chgData name="antonyananna9@gmail.com" userId="c34f9baa75887b7c" providerId="LiveId" clId="{1C6EA3FC-434E-4EC0-ACF2-261E079F8C2B}" dt="2019-09-08T10:02:56.917" v="411" actId="403"/>
          <ac:graphicFrameMkLst>
            <pc:docMk/>
            <pc:sldMk cId="2661506749" sldId="310"/>
            <ac:graphicFrameMk id="5" creationId="{CA2615F8-BE73-4C6B-8C08-DA0ACCEB3E1E}"/>
          </ac:graphicFrameMkLst>
        </pc:graphicFrameChg>
      </pc:sldChg>
      <pc:sldChg chg="modSp add">
        <pc:chgData name="antonyananna9@gmail.com" userId="c34f9baa75887b7c" providerId="LiveId" clId="{1C6EA3FC-434E-4EC0-ACF2-261E079F8C2B}" dt="2019-09-08T10:54:21.340" v="442" actId="20577"/>
        <pc:sldMkLst>
          <pc:docMk/>
          <pc:sldMk cId="1647918700" sldId="311"/>
        </pc:sldMkLst>
        <pc:spChg chg="mod">
          <ac:chgData name="antonyananna9@gmail.com" userId="c34f9baa75887b7c" providerId="LiveId" clId="{1C6EA3FC-434E-4EC0-ACF2-261E079F8C2B}" dt="2019-09-08T10:09:39.822" v="435" actId="20577"/>
          <ac:spMkLst>
            <pc:docMk/>
            <pc:sldMk cId="1647918700" sldId="311"/>
            <ac:spMk id="2" creationId="{ADC76990-419D-4D14-AC2B-B306CED99EBF}"/>
          </ac:spMkLst>
        </pc:spChg>
        <pc:spChg chg="mod">
          <ac:chgData name="antonyananna9@gmail.com" userId="c34f9baa75887b7c" providerId="LiveId" clId="{1C6EA3FC-434E-4EC0-ACF2-261E079F8C2B}" dt="2019-09-08T10:54:21.340" v="442" actId="20577"/>
          <ac:spMkLst>
            <pc:docMk/>
            <pc:sldMk cId="1647918700" sldId="311"/>
            <ac:spMk id="3" creationId="{5664D1ED-6C5D-479F-B27D-7F7C4790EF99}"/>
          </ac:spMkLst>
        </pc:spChg>
      </pc:sldChg>
      <pc:sldChg chg="addSp delSp modSp add">
        <pc:chgData name="antonyananna9@gmail.com" userId="c34f9baa75887b7c" providerId="LiveId" clId="{1C6EA3FC-434E-4EC0-ACF2-261E079F8C2B}" dt="2019-09-08T11:51:38.359" v="468" actId="1076"/>
        <pc:sldMkLst>
          <pc:docMk/>
          <pc:sldMk cId="61330738" sldId="312"/>
        </pc:sldMkLst>
        <pc:spChg chg="mod">
          <ac:chgData name="antonyananna9@gmail.com" userId="c34f9baa75887b7c" providerId="LiveId" clId="{1C6EA3FC-434E-4EC0-ACF2-261E079F8C2B}" dt="2019-09-08T11:49:46.787" v="450" actId="404"/>
          <ac:spMkLst>
            <pc:docMk/>
            <pc:sldMk cId="61330738" sldId="312"/>
            <ac:spMk id="2" creationId="{4B7DF06F-07D3-45E3-99EB-254084E1F830}"/>
          </ac:spMkLst>
        </pc:spChg>
        <pc:spChg chg="del">
          <ac:chgData name="antonyananna9@gmail.com" userId="c34f9baa75887b7c" providerId="LiveId" clId="{1C6EA3FC-434E-4EC0-ACF2-261E079F8C2B}" dt="2019-09-08T11:50:06.354" v="451"/>
          <ac:spMkLst>
            <pc:docMk/>
            <pc:sldMk cId="61330738" sldId="312"/>
            <ac:spMk id="3" creationId="{8E1FD50F-4966-4AB7-835A-B1539D1C9A23}"/>
          </ac:spMkLst>
        </pc:spChg>
        <pc:graphicFrameChg chg="add mod modGraphic">
          <ac:chgData name="antonyananna9@gmail.com" userId="c34f9baa75887b7c" providerId="LiveId" clId="{1C6EA3FC-434E-4EC0-ACF2-261E079F8C2B}" dt="2019-09-08T11:51:38.359" v="468" actId="1076"/>
          <ac:graphicFrameMkLst>
            <pc:docMk/>
            <pc:sldMk cId="61330738" sldId="312"/>
            <ac:graphicFrameMk id="4" creationId="{B9A7C4A7-2FC5-4E9E-8A6C-11D48C5005D4}"/>
          </ac:graphicFrameMkLst>
        </pc:graphicFrameChg>
      </pc:sldChg>
      <pc:sldChg chg="addSp delSp modSp add del">
        <pc:chgData name="antonyananna9@gmail.com" userId="c34f9baa75887b7c" providerId="LiveId" clId="{1C6EA3FC-434E-4EC0-ACF2-261E079F8C2B}" dt="2019-09-08T11:59:53.611" v="477" actId="2696"/>
        <pc:sldMkLst>
          <pc:docMk/>
          <pc:sldMk cId="842428433" sldId="313"/>
        </pc:sldMkLst>
        <pc:spChg chg="mod">
          <ac:chgData name="antonyananna9@gmail.com" userId="c34f9baa75887b7c" providerId="LiveId" clId="{1C6EA3FC-434E-4EC0-ACF2-261E079F8C2B}" dt="2019-09-08T11:58:21.066" v="471" actId="20577"/>
          <ac:spMkLst>
            <pc:docMk/>
            <pc:sldMk cId="842428433" sldId="313"/>
            <ac:spMk id="2" creationId="{96EA13D4-EBF9-4199-B30D-F1342E5BB456}"/>
          </ac:spMkLst>
        </pc:spChg>
        <pc:spChg chg="add del">
          <ac:chgData name="antonyananna9@gmail.com" userId="c34f9baa75887b7c" providerId="LiveId" clId="{1C6EA3FC-434E-4EC0-ACF2-261E079F8C2B}" dt="2019-09-08T11:59:26.989" v="473"/>
          <ac:spMkLst>
            <pc:docMk/>
            <pc:sldMk cId="842428433" sldId="313"/>
            <ac:spMk id="3" creationId="{936ADD12-FD30-493F-8732-74B070091586}"/>
          </ac:spMkLst>
        </pc:spChg>
      </pc:sldChg>
      <pc:sldChg chg="modSp add ord">
        <pc:chgData name="antonyananna9@gmail.com" userId="c34f9baa75887b7c" providerId="LiveId" clId="{1C6EA3FC-434E-4EC0-ACF2-261E079F8C2B}" dt="2019-09-08T12:50:28.767" v="551" actId="20577"/>
        <pc:sldMkLst>
          <pc:docMk/>
          <pc:sldMk cId="4205511132" sldId="314"/>
        </pc:sldMkLst>
        <pc:spChg chg="mod">
          <ac:chgData name="antonyananna9@gmail.com" userId="c34f9baa75887b7c" providerId="LiveId" clId="{1C6EA3FC-434E-4EC0-ACF2-261E079F8C2B}" dt="2019-09-08T11:59:45.983" v="476"/>
          <ac:spMkLst>
            <pc:docMk/>
            <pc:sldMk cId="4205511132" sldId="314"/>
            <ac:spMk id="2" creationId="{ADC76990-419D-4D14-AC2B-B306CED99EBF}"/>
          </ac:spMkLst>
        </pc:spChg>
        <pc:spChg chg="mod">
          <ac:chgData name="antonyananna9@gmail.com" userId="c34f9baa75887b7c" providerId="LiveId" clId="{1C6EA3FC-434E-4EC0-ACF2-261E079F8C2B}" dt="2019-09-08T12:50:28.767" v="551" actId="20577"/>
          <ac:spMkLst>
            <pc:docMk/>
            <pc:sldMk cId="4205511132" sldId="314"/>
            <ac:spMk id="3" creationId="{5664D1ED-6C5D-479F-B27D-7F7C4790EF99}"/>
          </ac:spMkLst>
        </pc:spChg>
      </pc:sldChg>
      <pc:sldChg chg="addSp delSp modSp add ord">
        <pc:chgData name="antonyananna9@gmail.com" userId="c34f9baa75887b7c" providerId="LiveId" clId="{1C6EA3FC-434E-4EC0-ACF2-261E079F8C2B}" dt="2019-09-08T12:43:33.695" v="538"/>
        <pc:sldMkLst>
          <pc:docMk/>
          <pc:sldMk cId="1138790168" sldId="315"/>
        </pc:sldMkLst>
        <pc:spChg chg="mod">
          <ac:chgData name="antonyananna9@gmail.com" userId="c34f9baa75887b7c" providerId="LiveId" clId="{1C6EA3FC-434E-4EC0-ACF2-261E079F8C2B}" dt="2019-09-08T12:14:29.715" v="480"/>
          <ac:spMkLst>
            <pc:docMk/>
            <pc:sldMk cId="1138790168" sldId="315"/>
            <ac:spMk id="2" creationId="{824ED642-C391-41C1-8281-D3ED330ADA31}"/>
          </ac:spMkLst>
        </pc:spChg>
        <pc:spChg chg="add del">
          <ac:chgData name="antonyananna9@gmail.com" userId="c34f9baa75887b7c" providerId="LiveId" clId="{1C6EA3FC-434E-4EC0-ACF2-261E079F8C2B}" dt="2019-09-08T12:15:01.224" v="483" actId="3680"/>
          <ac:spMkLst>
            <pc:docMk/>
            <pc:sldMk cId="1138790168" sldId="315"/>
            <ac:spMk id="3" creationId="{47A4EF04-7AC9-41C9-8DA1-8EC1BEE97E76}"/>
          </ac:spMkLst>
        </pc:spChg>
        <pc:graphicFrameChg chg="add del mod">
          <ac:chgData name="antonyananna9@gmail.com" userId="c34f9baa75887b7c" providerId="LiveId" clId="{1C6EA3FC-434E-4EC0-ACF2-261E079F8C2B}" dt="2019-09-08T12:14:48.806" v="482"/>
          <ac:graphicFrameMkLst>
            <pc:docMk/>
            <pc:sldMk cId="1138790168" sldId="315"/>
            <ac:graphicFrameMk id="4" creationId="{FFE0F625-89C1-48F8-BADA-074474D86043}"/>
          </ac:graphicFrameMkLst>
        </pc:graphicFrameChg>
        <pc:graphicFrameChg chg="add mod ord modGraphic">
          <ac:chgData name="antonyananna9@gmail.com" userId="c34f9baa75887b7c" providerId="LiveId" clId="{1C6EA3FC-434E-4EC0-ACF2-261E079F8C2B}" dt="2019-09-08T12:15:45.592" v="498" actId="122"/>
          <ac:graphicFrameMkLst>
            <pc:docMk/>
            <pc:sldMk cId="1138790168" sldId="315"/>
            <ac:graphicFrameMk id="5" creationId="{70E7F600-EBED-43A6-BCDA-33480E0CCA3C}"/>
          </ac:graphicFrameMkLst>
        </pc:graphicFrameChg>
      </pc:sldChg>
      <pc:sldChg chg="addSp modSp add">
        <pc:chgData name="antonyananna9@gmail.com" userId="c34f9baa75887b7c" providerId="LiveId" clId="{1C6EA3FC-434E-4EC0-ACF2-261E079F8C2B}" dt="2019-09-08T15:30:17.480" v="724" actId="20577"/>
        <pc:sldMkLst>
          <pc:docMk/>
          <pc:sldMk cId="737891457" sldId="316"/>
        </pc:sldMkLst>
        <pc:spChg chg="mod">
          <ac:chgData name="antonyananna9@gmail.com" userId="c34f9baa75887b7c" providerId="LiveId" clId="{1C6EA3FC-434E-4EC0-ACF2-261E079F8C2B}" dt="2019-09-08T15:30:17.480" v="724" actId="20577"/>
          <ac:spMkLst>
            <pc:docMk/>
            <pc:sldMk cId="737891457" sldId="316"/>
            <ac:spMk id="2" creationId="{4145FC48-98A7-4A88-AD17-08F8F091CFD8}"/>
          </ac:spMkLst>
        </pc:spChg>
        <pc:picChg chg="add mod">
          <ac:chgData name="antonyananna9@gmail.com" userId="c34f9baa75887b7c" providerId="LiveId" clId="{1C6EA3FC-434E-4EC0-ACF2-261E079F8C2B}" dt="2019-09-08T12:42:51.858" v="537" actId="14100"/>
          <ac:picMkLst>
            <pc:docMk/>
            <pc:sldMk cId="737891457" sldId="316"/>
            <ac:picMk id="7170" creationId="{F1EE5351-8D7F-4387-A9B6-C2408E41FB6D}"/>
          </ac:picMkLst>
        </pc:picChg>
        <pc:picChg chg="add mod">
          <ac:chgData name="antonyananna9@gmail.com" userId="c34f9baa75887b7c" providerId="LiveId" clId="{1C6EA3FC-434E-4EC0-ACF2-261E079F8C2B}" dt="2019-09-08T12:42:49.069" v="536" actId="1076"/>
          <ac:picMkLst>
            <pc:docMk/>
            <pc:sldMk cId="737891457" sldId="316"/>
            <ac:picMk id="7172" creationId="{05C7F2E1-9383-4515-9D0D-CB4491810847}"/>
          </ac:picMkLst>
        </pc:picChg>
      </pc:sldChg>
      <pc:sldChg chg="add del">
        <pc:chgData name="antonyananna9@gmail.com" userId="c34f9baa75887b7c" providerId="LiveId" clId="{1C6EA3FC-434E-4EC0-ACF2-261E079F8C2B}" dt="2019-09-08T13:17:24.120" v="564" actId="2696"/>
        <pc:sldMkLst>
          <pc:docMk/>
          <pc:sldMk cId="3507454984" sldId="317"/>
        </pc:sldMkLst>
      </pc:sldChg>
      <pc:sldChg chg="addSp delSp modSp add">
        <pc:chgData name="antonyananna9@gmail.com" userId="c34f9baa75887b7c" providerId="LiveId" clId="{1C6EA3FC-434E-4EC0-ACF2-261E079F8C2B}" dt="2019-09-08T18:22:23.702" v="805" actId="20577"/>
        <pc:sldMkLst>
          <pc:docMk/>
          <pc:sldMk cId="4026967962" sldId="318"/>
        </pc:sldMkLst>
        <pc:spChg chg="mod">
          <ac:chgData name="antonyananna9@gmail.com" userId="c34f9baa75887b7c" providerId="LiveId" clId="{1C6EA3FC-434E-4EC0-ACF2-261E079F8C2B}" dt="2019-09-08T18:22:23.702" v="805" actId="20577"/>
          <ac:spMkLst>
            <pc:docMk/>
            <pc:sldMk cId="4026967962" sldId="318"/>
            <ac:spMk id="2" creationId="{7B7626D5-CAD9-4374-B562-43DD15C5D77E}"/>
          </ac:spMkLst>
        </pc:spChg>
        <pc:spChg chg="del">
          <ac:chgData name="antonyananna9@gmail.com" userId="c34f9baa75887b7c" providerId="LiveId" clId="{1C6EA3FC-434E-4EC0-ACF2-261E079F8C2B}" dt="2019-09-08T13:01:07.168" v="556"/>
          <ac:spMkLst>
            <pc:docMk/>
            <pc:sldMk cId="4026967962" sldId="318"/>
            <ac:spMk id="3" creationId="{E2F65139-A328-4C7B-8A2B-786F1C26B32E}"/>
          </ac:spMkLst>
        </pc:spChg>
        <pc:graphicFrameChg chg="add mod">
          <ac:chgData name="antonyananna9@gmail.com" userId="c34f9baa75887b7c" providerId="LiveId" clId="{1C6EA3FC-434E-4EC0-ACF2-261E079F8C2B}" dt="2019-09-08T13:01:20.974" v="561" actId="14100"/>
          <ac:graphicFrameMkLst>
            <pc:docMk/>
            <pc:sldMk cId="4026967962" sldId="318"/>
            <ac:graphicFrameMk id="4" creationId="{741AE38E-CA56-4991-8FC9-E9459A4A72BC}"/>
          </ac:graphicFrameMkLst>
        </pc:graphicFrameChg>
      </pc:sldChg>
      <pc:sldChg chg="modSp add ord">
        <pc:chgData name="antonyananna9@gmail.com" userId="c34f9baa75887b7c" providerId="LiveId" clId="{1C6EA3FC-434E-4EC0-ACF2-261E079F8C2B}" dt="2019-09-08T13:18:06.408" v="584" actId="20577"/>
        <pc:sldMkLst>
          <pc:docMk/>
          <pc:sldMk cId="836037460" sldId="319"/>
        </pc:sldMkLst>
        <pc:spChg chg="mod">
          <ac:chgData name="antonyananna9@gmail.com" userId="c34f9baa75887b7c" providerId="LiveId" clId="{1C6EA3FC-434E-4EC0-ACF2-261E079F8C2B}" dt="2019-09-08T13:17:31.902" v="578" actId="20577"/>
          <ac:spMkLst>
            <pc:docMk/>
            <pc:sldMk cId="836037460" sldId="319"/>
            <ac:spMk id="2" creationId="{ADC76990-419D-4D14-AC2B-B306CED99EBF}"/>
          </ac:spMkLst>
        </pc:spChg>
        <pc:spChg chg="mod">
          <ac:chgData name="antonyananna9@gmail.com" userId="c34f9baa75887b7c" providerId="LiveId" clId="{1C6EA3FC-434E-4EC0-ACF2-261E079F8C2B}" dt="2019-09-08T13:18:06.408" v="584" actId="20577"/>
          <ac:spMkLst>
            <pc:docMk/>
            <pc:sldMk cId="836037460" sldId="319"/>
            <ac:spMk id="3" creationId="{5664D1ED-6C5D-479F-B27D-7F7C4790EF99}"/>
          </ac:spMkLst>
        </pc:spChg>
      </pc:sldChg>
      <pc:sldChg chg="add del">
        <pc:chgData name="antonyananna9@gmail.com" userId="c34f9baa75887b7c" providerId="LiveId" clId="{1C6EA3FC-434E-4EC0-ACF2-261E079F8C2B}" dt="2019-09-08T13:20:57.613" v="586" actId="2696"/>
        <pc:sldMkLst>
          <pc:docMk/>
          <pc:sldMk cId="2380979920" sldId="320"/>
        </pc:sldMkLst>
      </pc:sldChg>
      <pc:sldChg chg="addSp delSp modSp add ord">
        <pc:chgData name="antonyananna9@gmail.com" userId="c34f9baa75887b7c" providerId="LiveId" clId="{1C6EA3FC-434E-4EC0-ACF2-261E079F8C2B}" dt="2019-09-08T16:30:14.479" v="725" actId="6549"/>
        <pc:sldMkLst>
          <pc:docMk/>
          <pc:sldMk cId="2860714403" sldId="320"/>
        </pc:sldMkLst>
        <pc:spChg chg="mod">
          <ac:chgData name="antonyananna9@gmail.com" userId="c34f9baa75887b7c" providerId="LiveId" clId="{1C6EA3FC-434E-4EC0-ACF2-261E079F8C2B}" dt="2019-09-08T16:30:14.479" v="725" actId="6549"/>
          <ac:spMkLst>
            <pc:docMk/>
            <pc:sldMk cId="2860714403" sldId="320"/>
            <ac:spMk id="2" creationId="{ADC76990-419D-4D14-AC2B-B306CED99EBF}"/>
          </ac:spMkLst>
        </pc:spChg>
        <pc:spChg chg="del mod">
          <ac:chgData name="antonyananna9@gmail.com" userId="c34f9baa75887b7c" providerId="LiveId" clId="{1C6EA3FC-434E-4EC0-ACF2-261E079F8C2B}" dt="2019-09-08T13:21:12.148" v="589" actId="3680"/>
          <ac:spMkLst>
            <pc:docMk/>
            <pc:sldMk cId="2860714403" sldId="320"/>
            <ac:spMk id="3" creationId="{5664D1ED-6C5D-479F-B27D-7F7C4790EF99}"/>
          </ac:spMkLst>
        </pc:spChg>
        <pc:graphicFrameChg chg="add mod ord modGraphic">
          <ac:chgData name="antonyananna9@gmail.com" userId="c34f9baa75887b7c" providerId="LiveId" clId="{1C6EA3FC-434E-4EC0-ACF2-261E079F8C2B}" dt="2019-09-08T13:21:46.811" v="599" actId="20577"/>
          <ac:graphicFrameMkLst>
            <pc:docMk/>
            <pc:sldMk cId="2860714403" sldId="320"/>
            <ac:graphicFrameMk id="4" creationId="{04888EFF-17F1-4C3F-BCC6-BDF9C466B3BA}"/>
          </ac:graphicFrameMkLst>
        </pc:graphicFrameChg>
      </pc:sldChg>
      <pc:sldChg chg="addSp delSp modSp add">
        <pc:chgData name="antonyananna9@gmail.com" userId="c34f9baa75887b7c" providerId="LiveId" clId="{1C6EA3FC-434E-4EC0-ACF2-261E079F8C2B}" dt="2019-09-08T15:24:27.601" v="622" actId="20577"/>
        <pc:sldMkLst>
          <pc:docMk/>
          <pc:sldMk cId="3825708001" sldId="321"/>
        </pc:sldMkLst>
        <pc:spChg chg="mod">
          <ac:chgData name="antonyananna9@gmail.com" userId="c34f9baa75887b7c" providerId="LiveId" clId="{1C6EA3FC-434E-4EC0-ACF2-261E079F8C2B}" dt="2019-09-08T15:24:27.601" v="622" actId="20577"/>
          <ac:spMkLst>
            <pc:docMk/>
            <pc:sldMk cId="3825708001" sldId="321"/>
            <ac:spMk id="2" creationId="{D269BDB9-9619-4FC1-8F2E-A9D763DAAC1E}"/>
          </ac:spMkLst>
        </pc:spChg>
        <pc:spChg chg="del">
          <ac:chgData name="antonyananna9@gmail.com" userId="c34f9baa75887b7c" providerId="LiveId" clId="{1C6EA3FC-434E-4EC0-ACF2-261E079F8C2B}" dt="2019-09-08T15:24:21.183" v="620"/>
          <ac:spMkLst>
            <pc:docMk/>
            <pc:sldMk cId="3825708001" sldId="321"/>
            <ac:spMk id="3" creationId="{C7F53FA3-9037-40E5-8091-D0C5DCC5580F}"/>
          </ac:spMkLst>
        </pc:spChg>
        <pc:graphicFrameChg chg="add mod">
          <ac:chgData name="antonyananna9@gmail.com" userId="c34f9baa75887b7c" providerId="LiveId" clId="{1C6EA3FC-434E-4EC0-ACF2-261E079F8C2B}" dt="2019-09-08T15:24:21.183" v="620"/>
          <ac:graphicFrameMkLst>
            <pc:docMk/>
            <pc:sldMk cId="3825708001" sldId="321"/>
            <ac:graphicFrameMk id="4" creationId="{7956FBB7-55C4-4B96-86A0-6C28837D57DF}"/>
          </ac:graphicFrameMkLst>
        </pc:graphicFrameChg>
      </pc:sldChg>
      <pc:sldChg chg="add ord">
        <pc:chgData name="antonyananna9@gmail.com" userId="c34f9baa75887b7c" providerId="LiveId" clId="{1C6EA3FC-434E-4EC0-ACF2-261E079F8C2B}" dt="2019-09-08T15:29:24.765" v="704"/>
        <pc:sldMkLst>
          <pc:docMk/>
          <pc:sldMk cId="1123708418" sldId="322"/>
        </pc:sldMkLst>
      </pc:sldChg>
      <pc:sldChg chg="add del">
        <pc:chgData name="antonyananna9@gmail.com" userId="c34f9baa75887b7c" providerId="LiveId" clId="{1C6EA3FC-434E-4EC0-ACF2-261E079F8C2B}" dt="2019-09-08T16:33:22.337" v="729" actId="2696"/>
        <pc:sldMkLst>
          <pc:docMk/>
          <pc:sldMk cId="3353633505" sldId="323"/>
        </pc:sldMkLst>
      </pc:sldChg>
      <pc:sldChg chg="modSp add ord">
        <pc:chgData name="antonyananna9@gmail.com" userId="c34f9baa75887b7c" providerId="LiveId" clId="{1C6EA3FC-434E-4EC0-ACF2-261E079F8C2B}" dt="2019-09-08T18:41:43.971" v="813" actId="1076"/>
        <pc:sldMkLst>
          <pc:docMk/>
          <pc:sldMk cId="1153200418" sldId="324"/>
        </pc:sldMkLst>
        <pc:spChg chg="mod">
          <ac:chgData name="antonyananna9@gmail.com" userId="c34f9baa75887b7c" providerId="LiveId" clId="{1C6EA3FC-434E-4EC0-ACF2-261E079F8C2B}" dt="2019-09-08T16:34:02.289" v="741"/>
          <ac:spMkLst>
            <pc:docMk/>
            <pc:sldMk cId="1153200418" sldId="324"/>
            <ac:spMk id="2" creationId="{ADC76990-419D-4D14-AC2B-B306CED99EBF}"/>
          </ac:spMkLst>
        </pc:spChg>
        <pc:spChg chg="mod">
          <ac:chgData name="antonyananna9@gmail.com" userId="c34f9baa75887b7c" providerId="LiveId" clId="{1C6EA3FC-434E-4EC0-ACF2-261E079F8C2B}" dt="2019-09-08T18:41:43.971" v="813" actId="1076"/>
          <ac:spMkLst>
            <pc:docMk/>
            <pc:sldMk cId="1153200418" sldId="324"/>
            <ac:spMk id="3" creationId="{5664D1ED-6C5D-479F-B27D-7F7C4790EF99}"/>
          </ac:spMkLst>
        </pc:spChg>
      </pc:sldChg>
      <pc:sldChg chg="addSp delSp modSp add">
        <pc:chgData name="antonyananna9@gmail.com" userId="c34f9baa75887b7c" providerId="LiveId" clId="{1C6EA3FC-434E-4EC0-ACF2-261E079F8C2B}" dt="2019-09-08T16:39:54.265" v="764"/>
        <pc:sldMkLst>
          <pc:docMk/>
          <pc:sldMk cId="3683675722" sldId="325"/>
        </pc:sldMkLst>
        <pc:spChg chg="mod">
          <ac:chgData name="antonyananna9@gmail.com" userId="c34f9baa75887b7c" providerId="LiveId" clId="{1C6EA3FC-434E-4EC0-ACF2-261E079F8C2B}" dt="2019-09-08T16:39:32.128" v="763" actId="1076"/>
          <ac:spMkLst>
            <pc:docMk/>
            <pc:sldMk cId="3683675722" sldId="325"/>
            <ac:spMk id="2" creationId="{BE77BF4F-2398-4E08-A6F9-EA566CF5DE5E}"/>
          </ac:spMkLst>
        </pc:spChg>
        <pc:spChg chg="del">
          <ac:chgData name="antonyananna9@gmail.com" userId="c34f9baa75887b7c" providerId="LiveId" clId="{1C6EA3FC-434E-4EC0-ACF2-261E079F8C2B}" dt="2019-09-08T16:39:54.265" v="764"/>
          <ac:spMkLst>
            <pc:docMk/>
            <pc:sldMk cId="3683675722" sldId="325"/>
            <ac:spMk id="3" creationId="{0B39536D-9EE1-4E09-99F2-88C0014E1B80}"/>
          </ac:spMkLst>
        </pc:spChg>
        <pc:graphicFrameChg chg="add mod">
          <ac:chgData name="antonyananna9@gmail.com" userId="c34f9baa75887b7c" providerId="LiveId" clId="{1C6EA3FC-434E-4EC0-ACF2-261E079F8C2B}" dt="2019-09-08T16:39:54.265" v="764"/>
          <ac:graphicFrameMkLst>
            <pc:docMk/>
            <pc:sldMk cId="3683675722" sldId="325"/>
            <ac:graphicFrameMk id="5" creationId="{52765DF2-0D76-4F70-91BB-CA7E38DF28F4}"/>
          </ac:graphicFrameMkLst>
        </pc:graphicFrameChg>
      </pc:sldChg>
      <pc:sldChg chg="modSp add">
        <pc:chgData name="antonyananna9@gmail.com" userId="c34f9baa75887b7c" providerId="LiveId" clId="{1C6EA3FC-434E-4EC0-ACF2-261E079F8C2B}" dt="2019-09-08T21:32:57.727" v="822" actId="113"/>
        <pc:sldMkLst>
          <pc:docMk/>
          <pc:sldMk cId="1838689582" sldId="326"/>
        </pc:sldMkLst>
        <pc:spChg chg="mod">
          <ac:chgData name="antonyananna9@gmail.com" userId="c34f9baa75887b7c" providerId="LiveId" clId="{1C6EA3FC-434E-4EC0-ACF2-261E079F8C2B}" dt="2019-09-08T21:30:16.119" v="816"/>
          <ac:spMkLst>
            <pc:docMk/>
            <pc:sldMk cId="1838689582" sldId="326"/>
            <ac:spMk id="2" creationId="{EE58824E-92CD-4AD4-AF82-65FCEA6507FD}"/>
          </ac:spMkLst>
        </pc:spChg>
        <pc:spChg chg="mod">
          <ac:chgData name="antonyananna9@gmail.com" userId="c34f9baa75887b7c" providerId="LiveId" clId="{1C6EA3FC-434E-4EC0-ACF2-261E079F8C2B}" dt="2019-09-08T21:32:57.727" v="822" actId="113"/>
          <ac:spMkLst>
            <pc:docMk/>
            <pc:sldMk cId="1838689582" sldId="326"/>
            <ac:spMk id="3" creationId="{1090B266-80BD-48F7-9111-B3BD23287C80}"/>
          </ac:spMkLst>
        </pc:spChg>
      </pc:sldChg>
      <pc:sldChg chg="modSp add">
        <pc:chgData name="antonyananna9@gmail.com" userId="c34f9baa75887b7c" providerId="LiveId" clId="{1C6EA3FC-434E-4EC0-ACF2-261E079F8C2B}" dt="2019-09-08T21:47:11.399" v="827" actId="20577"/>
        <pc:sldMkLst>
          <pc:docMk/>
          <pc:sldMk cId="1096651670" sldId="327"/>
        </pc:sldMkLst>
        <pc:spChg chg="mod">
          <ac:chgData name="antonyananna9@gmail.com" userId="c34f9baa75887b7c" providerId="LiveId" clId="{1C6EA3FC-434E-4EC0-ACF2-261E079F8C2B}" dt="2019-09-08T21:46:51.479" v="824"/>
          <ac:spMkLst>
            <pc:docMk/>
            <pc:sldMk cId="1096651670" sldId="327"/>
            <ac:spMk id="2" creationId="{09358FB6-89D9-42CF-B132-22373A23F0C2}"/>
          </ac:spMkLst>
        </pc:spChg>
        <pc:spChg chg="mod">
          <ac:chgData name="antonyananna9@gmail.com" userId="c34f9baa75887b7c" providerId="LiveId" clId="{1C6EA3FC-434E-4EC0-ACF2-261E079F8C2B}" dt="2019-09-08T21:47:11.399" v="827" actId="20577"/>
          <ac:spMkLst>
            <pc:docMk/>
            <pc:sldMk cId="1096651670" sldId="327"/>
            <ac:spMk id="3" creationId="{4FCDF815-7117-453F-9D1E-36768ACDE5CC}"/>
          </ac:spMkLst>
        </pc:spChg>
      </pc:sldChg>
      <pc:sldChg chg="addSp delSp modSp add">
        <pc:chgData name="antonyananna9@gmail.com" userId="c34f9baa75887b7c" providerId="LiveId" clId="{1C6EA3FC-434E-4EC0-ACF2-261E079F8C2B}" dt="2019-09-08T22:05:07.396" v="979" actId="20577"/>
        <pc:sldMkLst>
          <pc:docMk/>
          <pc:sldMk cId="471086859" sldId="328"/>
        </pc:sldMkLst>
        <pc:spChg chg="mod">
          <ac:chgData name="antonyananna9@gmail.com" userId="c34f9baa75887b7c" providerId="LiveId" clId="{1C6EA3FC-434E-4EC0-ACF2-261E079F8C2B}" dt="2019-09-08T22:05:07.396" v="979" actId="20577"/>
          <ac:spMkLst>
            <pc:docMk/>
            <pc:sldMk cId="471086859" sldId="328"/>
            <ac:spMk id="2" creationId="{66FD26D1-0B12-449F-8CD4-2895BB049E06}"/>
          </ac:spMkLst>
        </pc:spChg>
        <pc:spChg chg="del">
          <ac:chgData name="antonyananna9@gmail.com" userId="c34f9baa75887b7c" providerId="LiveId" clId="{1C6EA3FC-434E-4EC0-ACF2-261E079F8C2B}" dt="2019-09-08T21:48:15.632" v="829"/>
          <ac:spMkLst>
            <pc:docMk/>
            <pc:sldMk cId="471086859" sldId="328"/>
            <ac:spMk id="3" creationId="{68AEE2DF-502C-4BE9-B4EA-0D259245980C}"/>
          </ac:spMkLst>
        </pc:spChg>
        <pc:graphicFrameChg chg="add mod">
          <ac:chgData name="antonyananna9@gmail.com" userId="c34f9baa75887b7c" providerId="LiveId" clId="{1C6EA3FC-434E-4EC0-ACF2-261E079F8C2B}" dt="2019-09-08T22:04:45.204" v="978"/>
          <ac:graphicFrameMkLst>
            <pc:docMk/>
            <pc:sldMk cId="471086859" sldId="328"/>
            <ac:graphicFrameMk id="5" creationId="{9907F365-E2D8-4674-9544-0B346CC26439}"/>
          </ac:graphicFrameMkLst>
        </pc:graphicFrameChg>
      </pc:sldChg>
      <pc:sldChg chg="addSp delSp modSp add">
        <pc:chgData name="antonyananna9@gmail.com" userId="c34f9baa75887b7c" providerId="LiveId" clId="{1C6EA3FC-434E-4EC0-ACF2-261E079F8C2B}" dt="2019-09-08T22:03:25.586" v="976" actId="122"/>
        <pc:sldMkLst>
          <pc:docMk/>
          <pc:sldMk cId="2086524326" sldId="329"/>
        </pc:sldMkLst>
        <pc:spChg chg="mod">
          <ac:chgData name="antonyananna9@gmail.com" userId="c34f9baa75887b7c" providerId="LiveId" clId="{1C6EA3FC-434E-4EC0-ACF2-261E079F8C2B}" dt="2019-09-08T22:02:59.003" v="973" actId="14100"/>
          <ac:spMkLst>
            <pc:docMk/>
            <pc:sldMk cId="2086524326" sldId="329"/>
            <ac:spMk id="2" creationId="{5CF0D838-46E8-486F-ABB9-C3483187D42E}"/>
          </ac:spMkLst>
        </pc:spChg>
        <pc:spChg chg="del">
          <ac:chgData name="antonyananna9@gmail.com" userId="c34f9baa75887b7c" providerId="LiveId" clId="{1C6EA3FC-434E-4EC0-ACF2-261E079F8C2B}" dt="2019-09-08T21:59:05.896" v="897"/>
          <ac:spMkLst>
            <pc:docMk/>
            <pc:sldMk cId="2086524326" sldId="329"/>
            <ac:spMk id="3" creationId="{BE39EC72-BE3F-4DB9-954D-BA4ECAB860E6}"/>
          </ac:spMkLst>
        </pc:spChg>
        <pc:graphicFrameChg chg="add mod modGraphic">
          <ac:chgData name="antonyananna9@gmail.com" userId="c34f9baa75887b7c" providerId="LiveId" clId="{1C6EA3FC-434E-4EC0-ACF2-261E079F8C2B}" dt="2019-09-08T22:03:25.586" v="976" actId="122"/>
          <ac:graphicFrameMkLst>
            <pc:docMk/>
            <pc:sldMk cId="2086524326" sldId="329"/>
            <ac:graphicFrameMk id="5" creationId="{FE8FD072-099F-45D0-8AAA-0B8C43B1E8F5}"/>
          </ac:graphicFrameMkLst>
        </pc:graphicFrameChg>
      </pc:sldChg>
    </pc:docChg>
  </pc:docChgLst>
  <pc:docChgLst>
    <pc:chgData name="antonyananna9@gmail.com" userId="c34f9baa75887b7c" providerId="LiveId" clId="{E624731B-B291-44DE-B199-437876489D06}"/>
    <pc:docChg chg="undo modSld sldOrd">
      <pc:chgData name="antonyananna9@gmail.com" userId="c34f9baa75887b7c" providerId="LiveId" clId="{E624731B-B291-44DE-B199-437876489D06}" dt="2019-09-06T20:54:27.756" v="16" actId="14734"/>
      <pc:docMkLst>
        <pc:docMk/>
      </pc:docMkLst>
      <pc:sldChg chg="addSp delSp modSp ord">
        <pc:chgData name="antonyananna9@gmail.com" userId="c34f9baa75887b7c" providerId="LiveId" clId="{E624731B-B291-44DE-B199-437876489D06}" dt="2019-09-06T20:54:27.756" v="16" actId="14734"/>
        <pc:sldMkLst>
          <pc:docMk/>
          <pc:sldMk cId="0" sldId="295"/>
        </pc:sldMkLst>
        <pc:graphicFrameChg chg="add del">
          <ac:chgData name="antonyananna9@gmail.com" userId="c34f9baa75887b7c" providerId="LiveId" clId="{E624731B-B291-44DE-B199-437876489D06}" dt="2019-09-06T20:46:26.614" v="6"/>
          <ac:graphicFrameMkLst>
            <pc:docMk/>
            <pc:sldMk cId="0" sldId="295"/>
            <ac:graphicFrameMk id="4" creationId="{50AF4650-F8E2-4848-9045-47ED39819332}"/>
          </ac:graphicFrameMkLst>
        </pc:graphicFrameChg>
        <pc:graphicFrameChg chg="add mod modGraphic">
          <ac:chgData name="antonyananna9@gmail.com" userId="c34f9baa75887b7c" providerId="LiveId" clId="{E624731B-B291-44DE-B199-437876489D06}" dt="2019-09-06T20:54:27.756" v="16" actId="14734"/>
          <ac:graphicFrameMkLst>
            <pc:docMk/>
            <pc:sldMk cId="0" sldId="295"/>
            <ac:graphicFrameMk id="5" creationId="{453A08D9-0351-4A0F-B4A1-64E56C91713F}"/>
          </ac:graphicFrameMkLst>
        </pc:graphicFrameChg>
        <pc:graphicFrameChg chg="del mod modGraphic">
          <ac:chgData name="antonyananna9@gmail.com" userId="c34f9baa75887b7c" providerId="LiveId" clId="{E624731B-B291-44DE-B199-437876489D06}" dt="2019-09-06T20:48:05.200" v="11"/>
          <ac:graphicFrameMkLst>
            <pc:docMk/>
            <pc:sldMk cId="0" sldId="295"/>
            <ac:graphicFrameMk id="56347" creationId="{00000000-0000-0000-0000-000000000000}"/>
          </ac:graphicFrameMkLst>
        </pc:graphicFrameChg>
      </pc:sldChg>
      <pc:sldChg chg="modSp">
        <pc:chgData name="antonyananna9@gmail.com" userId="c34f9baa75887b7c" providerId="LiveId" clId="{E624731B-B291-44DE-B199-437876489D06}" dt="2019-09-06T20:26:51.339" v="0" actId="20577"/>
        <pc:sldMkLst>
          <pc:docMk/>
          <pc:sldMk cId="3330222473" sldId="302"/>
        </pc:sldMkLst>
        <pc:spChg chg="mod">
          <ac:chgData name="antonyananna9@gmail.com" userId="c34f9baa75887b7c" providerId="LiveId" clId="{E624731B-B291-44DE-B199-437876489D06}" dt="2019-09-06T20:26:51.339" v="0" actId="20577"/>
          <ac:spMkLst>
            <pc:docMk/>
            <pc:sldMk cId="3330222473" sldId="302"/>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1070;&#1083;&#1080;&#1103;\Desktop\&#1052;&#1069;&#1057;&#1048;_&#1042;&#1064;&#1069;\&#1058;&#1042;%20&#1080;%20&#1052;&#1057;\&#1058;&#1080;&#1087;&#1086;&#1074;&#1086;&#1081;%20&#1088;&#1072;&#1089;&#1095;&#1105;&#1090;%20&#1087;&#1086;%20&#1085;&#1086;&#1088;&#1084;&#1072;&#1083;&#1100;&#1085;&#1086;&#1084;&#1091;%20&#1088;&#1072;&#1089;&#1087;&#1088;&#1077;&#1076;&#1077;&#1083;&#1077;&#1085;&#1080;&#1102;\&#1075;&#1088;&#1072;&#1092;&#1080;&#1082;&#108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'Лист1 (3)'!$D$4</c:f>
              <c:strCache>
                <c:ptCount val="1"/>
                <c:pt idx="0">
                  <c:v>miн</c:v>
                </c:pt>
              </c:strCache>
            </c:strRef>
          </c:tx>
          <c:spPr>
            <a:solidFill>
              <a:srgbClr val="B52B0F"/>
            </a:solidFill>
            <a:ln>
              <a:solidFill>
                <a:schemeClr val="tx1"/>
              </a:solidFill>
            </a:ln>
          </c:spPr>
          <c:invertIfNegative val="0"/>
          <c:cat>
            <c:strRef>
              <c:f>'Лист1 (3)'!$B$5:$B$11</c:f>
              <c:strCache>
                <c:ptCount val="7"/>
                <c:pt idx="0">
                  <c:v>x1</c:v>
                </c:pt>
                <c:pt idx="1">
                  <c:v>x2</c:v>
                </c:pt>
                <c:pt idx="2">
                  <c:v>x3</c:v>
                </c:pt>
                <c:pt idx="3">
                  <c:v>x4</c:v>
                </c:pt>
                <c:pt idx="4">
                  <c:v>x5</c:v>
                </c:pt>
                <c:pt idx="5">
                  <c:v>x6</c:v>
                </c:pt>
                <c:pt idx="6">
                  <c:v>x7</c:v>
                </c:pt>
              </c:strCache>
            </c:strRef>
          </c:cat>
          <c:val>
            <c:numRef>
              <c:f>'Лист1 (3)'!$D$5:$D$11</c:f>
              <c:numCache>
                <c:formatCode>\О\с\н\о\в\н\о\й</c:formatCode>
                <c:ptCount val="7"/>
                <c:pt idx="0">
                  <c:v>1</c:v>
                </c:pt>
                <c:pt idx="1">
                  <c:v>5</c:v>
                </c:pt>
                <c:pt idx="2">
                  <c:v>15</c:v>
                </c:pt>
                <c:pt idx="3">
                  <c:v>38</c:v>
                </c:pt>
                <c:pt idx="4">
                  <c:v>56</c:v>
                </c:pt>
                <c:pt idx="5">
                  <c:v>63</c:v>
                </c:pt>
                <c:pt idx="6">
                  <c:v>65</c:v>
                </c:pt>
              </c:numCache>
            </c:numRef>
          </c:val>
          <c:extLst>
            <c:ext xmlns:c16="http://schemas.microsoft.com/office/drawing/2014/chart" uri="{C3380CC4-5D6E-409C-BE32-E72D297353CC}">
              <c16:uniqueId val="{00000000-F991-47A7-AB35-EA079E03217B}"/>
            </c:ext>
          </c:extLst>
        </c:ser>
        <c:dLbls>
          <c:showLegendKey val="0"/>
          <c:showVal val="0"/>
          <c:showCatName val="0"/>
          <c:showSerName val="0"/>
          <c:showPercent val="0"/>
          <c:showBubbleSize val="0"/>
        </c:dLbls>
        <c:gapWidth val="0"/>
        <c:axId val="90144128"/>
        <c:axId val="95950336"/>
      </c:barChart>
      <c:catAx>
        <c:axId val="90144128"/>
        <c:scaling>
          <c:orientation val="minMax"/>
        </c:scaling>
        <c:delete val="1"/>
        <c:axPos val="b"/>
        <c:title>
          <c:tx>
            <c:rich>
              <a:bodyPr/>
              <a:lstStyle/>
              <a:p>
                <a:pPr>
                  <a:defRPr sz="1050"/>
                </a:pPr>
                <a:r>
                  <a:rPr lang="ru-RU" sz="1050" b="1" i="0" baseline="0">
                    <a:effectLst/>
                  </a:rPr>
                  <a:t>Интервалы значений переменной</a:t>
                </a:r>
                <a:endParaRPr lang="ru-RU" sz="1050">
                  <a:effectLst/>
                </a:endParaRPr>
              </a:p>
            </c:rich>
          </c:tx>
          <c:layout>
            <c:manualLayout>
              <c:xMode val="edge"/>
              <c:yMode val="edge"/>
              <c:x val="0.31104308082344223"/>
              <c:y val="0.90743168688327558"/>
            </c:manualLayout>
          </c:layout>
          <c:overlay val="0"/>
        </c:title>
        <c:numFmt formatCode="General" sourceLinked="1"/>
        <c:majorTickMark val="out"/>
        <c:minorTickMark val="none"/>
        <c:tickLblPos val="none"/>
        <c:crossAx val="95950336"/>
        <c:crosses val="autoZero"/>
        <c:auto val="1"/>
        <c:lblAlgn val="ctr"/>
        <c:lblOffset val="100"/>
        <c:noMultiLvlLbl val="0"/>
      </c:catAx>
      <c:valAx>
        <c:axId val="95950336"/>
        <c:scaling>
          <c:orientation val="minMax"/>
        </c:scaling>
        <c:delete val="1"/>
        <c:axPos val="l"/>
        <c:majorGridlines/>
        <c:title>
          <c:tx>
            <c:rich>
              <a:bodyPr/>
              <a:lstStyle/>
              <a:p>
                <a:pPr>
                  <a:defRPr sz="1050"/>
                </a:pPr>
                <a:r>
                  <a:rPr lang="ru-RU" sz="1050"/>
                  <a:t>Частота (частость)</a:t>
                </a:r>
              </a:p>
            </c:rich>
          </c:tx>
          <c:layout>
            <c:manualLayout>
              <c:xMode val="edge"/>
              <c:yMode val="edge"/>
              <c:x val="1.9548602067894095E-2"/>
              <c:y val="0.27160586954984794"/>
            </c:manualLayout>
          </c:layout>
          <c:overlay val="0"/>
        </c:title>
        <c:numFmt formatCode="\О\с\н\о\в\н\о\й" sourceLinked="1"/>
        <c:majorTickMark val="out"/>
        <c:minorTickMark val="none"/>
        <c:tickLblPos val="nextTo"/>
        <c:crossAx val="90144128"/>
        <c:crosses val="autoZero"/>
        <c:crossBetween val="between"/>
      </c:valAx>
      <c:spPr>
        <a:noFill/>
        <a:ln w="25400">
          <a:no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3981058D-C567-417E-A9BF-7A61BF7098F9}" type="datetimeFigureOut">
              <a:rPr lang="ru-RU"/>
              <a:pPr>
                <a:defRPr/>
              </a:pPr>
              <a:t>09.06.2020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51F0E493-11E0-418D-A4F0-E18B8DFC909E}" type="slidenum">
              <a:rPr lang="ru-RU"/>
              <a:pPr>
                <a:defRPr/>
              </a:pPr>
              <a:t>‹#›</a:t>
            </a:fld>
            <a:endParaRPr lang="ru-RU"/>
          </a:p>
        </p:txBody>
      </p:sp>
    </p:spTree>
    <p:extLst>
      <p:ext uri="{BB962C8B-B14F-4D97-AF65-F5344CB8AC3E}">
        <p14:creationId xmlns:p14="http://schemas.microsoft.com/office/powerpoint/2010/main" val="867608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59BAA-226F-4D9C-A454-400703D3BB59}" type="datetimeFigureOut">
              <a:rPr lang="ru-RU" smtClean="0"/>
              <a:t>09.06.2020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2B8BA-F69C-4EC9-88B3-7578877EB7B8}" type="slidenum">
              <a:rPr lang="ru-RU" smtClean="0"/>
              <a:t>‹#›</a:t>
            </a:fld>
            <a:endParaRPr lang="ru-RU"/>
          </a:p>
        </p:txBody>
      </p:sp>
    </p:spTree>
    <p:extLst>
      <p:ext uri="{BB962C8B-B14F-4D97-AF65-F5344CB8AC3E}">
        <p14:creationId xmlns:p14="http://schemas.microsoft.com/office/powerpoint/2010/main" val="384486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12</a:t>
            </a:fld>
            <a:endParaRPr lang="ru-RU"/>
          </a:p>
        </p:txBody>
      </p:sp>
    </p:spTree>
    <p:extLst>
      <p:ext uri="{BB962C8B-B14F-4D97-AF65-F5344CB8AC3E}">
        <p14:creationId xmlns:p14="http://schemas.microsoft.com/office/powerpoint/2010/main" val="3186392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136</a:t>
            </a:fld>
            <a:endParaRPr lang="ru-RU"/>
          </a:p>
        </p:txBody>
      </p:sp>
    </p:spTree>
    <p:extLst>
      <p:ext uri="{BB962C8B-B14F-4D97-AF65-F5344CB8AC3E}">
        <p14:creationId xmlns:p14="http://schemas.microsoft.com/office/powerpoint/2010/main" val="402442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180</a:t>
            </a:fld>
            <a:endParaRPr lang="ru-RU"/>
          </a:p>
        </p:txBody>
      </p:sp>
    </p:spTree>
    <p:extLst>
      <p:ext uri="{BB962C8B-B14F-4D97-AF65-F5344CB8AC3E}">
        <p14:creationId xmlns:p14="http://schemas.microsoft.com/office/powerpoint/2010/main" val="39780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184</a:t>
            </a:fld>
            <a:endParaRPr lang="ru-RU"/>
          </a:p>
        </p:txBody>
      </p:sp>
    </p:spTree>
    <p:extLst>
      <p:ext uri="{BB962C8B-B14F-4D97-AF65-F5344CB8AC3E}">
        <p14:creationId xmlns:p14="http://schemas.microsoft.com/office/powerpoint/2010/main" val="340678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185</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73271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189</a:t>
            </a:fld>
            <a:endParaRPr lang="ru-RU"/>
          </a:p>
        </p:txBody>
      </p:sp>
    </p:spTree>
    <p:extLst>
      <p:ext uri="{BB962C8B-B14F-4D97-AF65-F5344CB8AC3E}">
        <p14:creationId xmlns:p14="http://schemas.microsoft.com/office/powerpoint/2010/main" val="3288395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233</a:t>
            </a:fld>
            <a:endParaRPr lang="ru-RU"/>
          </a:p>
        </p:txBody>
      </p:sp>
    </p:spTree>
    <p:extLst>
      <p:ext uri="{BB962C8B-B14F-4D97-AF65-F5344CB8AC3E}">
        <p14:creationId xmlns:p14="http://schemas.microsoft.com/office/powerpoint/2010/main" val="56620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237</a:t>
            </a:fld>
            <a:endParaRPr lang="ru-RU"/>
          </a:p>
        </p:txBody>
      </p:sp>
    </p:spTree>
    <p:extLst>
      <p:ext uri="{BB962C8B-B14F-4D97-AF65-F5344CB8AC3E}">
        <p14:creationId xmlns:p14="http://schemas.microsoft.com/office/powerpoint/2010/main" val="49237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238</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027703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242</a:t>
            </a:fld>
            <a:endParaRPr lang="ru-RU"/>
          </a:p>
        </p:txBody>
      </p:sp>
    </p:spTree>
    <p:extLst>
      <p:ext uri="{BB962C8B-B14F-4D97-AF65-F5344CB8AC3E}">
        <p14:creationId xmlns:p14="http://schemas.microsoft.com/office/powerpoint/2010/main" val="184510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286</a:t>
            </a:fld>
            <a:endParaRPr lang="ru-RU"/>
          </a:p>
        </p:txBody>
      </p:sp>
    </p:spTree>
    <p:extLst>
      <p:ext uri="{BB962C8B-B14F-4D97-AF65-F5344CB8AC3E}">
        <p14:creationId xmlns:p14="http://schemas.microsoft.com/office/powerpoint/2010/main" val="237749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13</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695198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290</a:t>
            </a:fld>
            <a:endParaRPr lang="ru-RU"/>
          </a:p>
        </p:txBody>
      </p:sp>
    </p:spTree>
    <p:extLst>
      <p:ext uri="{BB962C8B-B14F-4D97-AF65-F5344CB8AC3E}">
        <p14:creationId xmlns:p14="http://schemas.microsoft.com/office/powerpoint/2010/main" val="24252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291</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34195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295</a:t>
            </a:fld>
            <a:endParaRPr lang="ru-RU"/>
          </a:p>
        </p:txBody>
      </p:sp>
    </p:spTree>
    <p:extLst>
      <p:ext uri="{BB962C8B-B14F-4D97-AF65-F5344CB8AC3E}">
        <p14:creationId xmlns:p14="http://schemas.microsoft.com/office/powerpoint/2010/main" val="141267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398</a:t>
            </a:fld>
            <a:endParaRPr lang="ru-RU"/>
          </a:p>
        </p:txBody>
      </p:sp>
    </p:spTree>
    <p:extLst>
      <p:ext uri="{BB962C8B-B14F-4D97-AF65-F5344CB8AC3E}">
        <p14:creationId xmlns:p14="http://schemas.microsoft.com/office/powerpoint/2010/main" val="3989658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399</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53743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403</a:t>
            </a:fld>
            <a:endParaRPr lang="ru-RU"/>
          </a:p>
        </p:txBody>
      </p:sp>
    </p:spTree>
    <p:extLst>
      <p:ext uri="{BB962C8B-B14F-4D97-AF65-F5344CB8AC3E}">
        <p14:creationId xmlns:p14="http://schemas.microsoft.com/office/powerpoint/2010/main" val="4180396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447</a:t>
            </a:fld>
            <a:endParaRPr lang="ru-RU"/>
          </a:p>
        </p:txBody>
      </p:sp>
    </p:spTree>
    <p:extLst>
      <p:ext uri="{BB962C8B-B14F-4D97-AF65-F5344CB8AC3E}">
        <p14:creationId xmlns:p14="http://schemas.microsoft.com/office/powerpoint/2010/main" val="50758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451</a:t>
            </a:fld>
            <a:endParaRPr lang="ru-RU"/>
          </a:p>
        </p:txBody>
      </p:sp>
    </p:spTree>
    <p:extLst>
      <p:ext uri="{BB962C8B-B14F-4D97-AF65-F5344CB8AC3E}">
        <p14:creationId xmlns:p14="http://schemas.microsoft.com/office/powerpoint/2010/main" val="109091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452</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640966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456</a:t>
            </a:fld>
            <a:endParaRPr lang="ru-RU"/>
          </a:p>
        </p:txBody>
      </p:sp>
    </p:spTree>
    <p:extLst>
      <p:ext uri="{BB962C8B-B14F-4D97-AF65-F5344CB8AC3E}">
        <p14:creationId xmlns:p14="http://schemas.microsoft.com/office/powerpoint/2010/main" val="227645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17</a:t>
            </a:fld>
            <a:endParaRPr lang="ru-RU"/>
          </a:p>
        </p:txBody>
      </p:sp>
    </p:spTree>
    <p:extLst>
      <p:ext uri="{BB962C8B-B14F-4D97-AF65-F5344CB8AC3E}">
        <p14:creationId xmlns:p14="http://schemas.microsoft.com/office/powerpoint/2010/main" val="348057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500</a:t>
            </a:fld>
            <a:endParaRPr lang="ru-RU"/>
          </a:p>
        </p:txBody>
      </p:sp>
    </p:spTree>
    <p:extLst>
      <p:ext uri="{BB962C8B-B14F-4D97-AF65-F5344CB8AC3E}">
        <p14:creationId xmlns:p14="http://schemas.microsoft.com/office/powerpoint/2010/main" val="369541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504</a:t>
            </a:fld>
            <a:endParaRPr lang="ru-RU"/>
          </a:p>
        </p:txBody>
      </p:sp>
    </p:spTree>
    <p:extLst>
      <p:ext uri="{BB962C8B-B14F-4D97-AF65-F5344CB8AC3E}">
        <p14:creationId xmlns:p14="http://schemas.microsoft.com/office/powerpoint/2010/main" val="2625955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505</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528026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509</a:t>
            </a:fld>
            <a:endParaRPr lang="ru-RU"/>
          </a:p>
        </p:txBody>
      </p:sp>
    </p:spTree>
    <p:extLst>
      <p:ext uri="{BB962C8B-B14F-4D97-AF65-F5344CB8AC3E}">
        <p14:creationId xmlns:p14="http://schemas.microsoft.com/office/powerpoint/2010/main" val="417011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553</a:t>
            </a:fld>
            <a:endParaRPr lang="ru-RU"/>
          </a:p>
        </p:txBody>
      </p:sp>
    </p:spTree>
    <p:extLst>
      <p:ext uri="{BB962C8B-B14F-4D97-AF65-F5344CB8AC3E}">
        <p14:creationId xmlns:p14="http://schemas.microsoft.com/office/powerpoint/2010/main" val="3479017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557</a:t>
            </a:fld>
            <a:endParaRPr lang="ru-RU"/>
          </a:p>
        </p:txBody>
      </p:sp>
    </p:spTree>
    <p:extLst>
      <p:ext uri="{BB962C8B-B14F-4D97-AF65-F5344CB8AC3E}">
        <p14:creationId xmlns:p14="http://schemas.microsoft.com/office/powerpoint/2010/main" val="3061741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558</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034940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620</a:t>
            </a:fld>
            <a:endParaRPr lang="ru-RU"/>
          </a:p>
        </p:txBody>
      </p:sp>
    </p:spTree>
    <p:extLst>
      <p:ext uri="{BB962C8B-B14F-4D97-AF65-F5344CB8AC3E}">
        <p14:creationId xmlns:p14="http://schemas.microsoft.com/office/powerpoint/2010/main" val="1478938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621</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681481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625</a:t>
            </a:fld>
            <a:endParaRPr lang="ru-RU"/>
          </a:p>
        </p:txBody>
      </p:sp>
    </p:spTree>
    <p:extLst>
      <p:ext uri="{BB962C8B-B14F-4D97-AF65-F5344CB8AC3E}">
        <p14:creationId xmlns:p14="http://schemas.microsoft.com/office/powerpoint/2010/main" val="106748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78</a:t>
            </a:fld>
            <a:endParaRPr lang="ru-RU"/>
          </a:p>
        </p:txBody>
      </p:sp>
    </p:spTree>
    <p:extLst>
      <p:ext uri="{BB962C8B-B14F-4D97-AF65-F5344CB8AC3E}">
        <p14:creationId xmlns:p14="http://schemas.microsoft.com/office/powerpoint/2010/main" val="2285835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669</a:t>
            </a:fld>
            <a:endParaRPr lang="ru-RU"/>
          </a:p>
        </p:txBody>
      </p:sp>
    </p:spTree>
    <p:extLst>
      <p:ext uri="{BB962C8B-B14F-4D97-AF65-F5344CB8AC3E}">
        <p14:creationId xmlns:p14="http://schemas.microsoft.com/office/powerpoint/2010/main" val="3037365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673</a:t>
            </a:fld>
            <a:endParaRPr lang="ru-RU"/>
          </a:p>
        </p:txBody>
      </p:sp>
    </p:spTree>
    <p:extLst>
      <p:ext uri="{BB962C8B-B14F-4D97-AF65-F5344CB8AC3E}">
        <p14:creationId xmlns:p14="http://schemas.microsoft.com/office/powerpoint/2010/main" val="945608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674</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327425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678</a:t>
            </a:fld>
            <a:endParaRPr lang="ru-RU"/>
          </a:p>
        </p:txBody>
      </p:sp>
    </p:spTree>
    <p:extLst>
      <p:ext uri="{BB962C8B-B14F-4D97-AF65-F5344CB8AC3E}">
        <p14:creationId xmlns:p14="http://schemas.microsoft.com/office/powerpoint/2010/main" val="33257831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722</a:t>
            </a:fld>
            <a:endParaRPr lang="ru-RU"/>
          </a:p>
        </p:txBody>
      </p:sp>
    </p:spTree>
    <p:extLst>
      <p:ext uri="{BB962C8B-B14F-4D97-AF65-F5344CB8AC3E}">
        <p14:creationId xmlns:p14="http://schemas.microsoft.com/office/powerpoint/2010/main" val="464240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726</a:t>
            </a:fld>
            <a:endParaRPr lang="ru-RU"/>
          </a:p>
        </p:txBody>
      </p:sp>
    </p:spTree>
    <p:extLst>
      <p:ext uri="{BB962C8B-B14F-4D97-AF65-F5344CB8AC3E}">
        <p14:creationId xmlns:p14="http://schemas.microsoft.com/office/powerpoint/2010/main" val="2114561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727</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660724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731</a:t>
            </a:fld>
            <a:endParaRPr lang="ru-RU"/>
          </a:p>
        </p:txBody>
      </p:sp>
    </p:spTree>
    <p:extLst>
      <p:ext uri="{BB962C8B-B14F-4D97-AF65-F5344CB8AC3E}">
        <p14:creationId xmlns:p14="http://schemas.microsoft.com/office/powerpoint/2010/main" val="2824734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775</a:t>
            </a:fld>
            <a:endParaRPr lang="ru-RU"/>
          </a:p>
        </p:txBody>
      </p:sp>
    </p:spTree>
    <p:extLst>
      <p:ext uri="{BB962C8B-B14F-4D97-AF65-F5344CB8AC3E}">
        <p14:creationId xmlns:p14="http://schemas.microsoft.com/office/powerpoint/2010/main" val="1068296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779</a:t>
            </a:fld>
            <a:endParaRPr lang="ru-RU"/>
          </a:p>
        </p:txBody>
      </p:sp>
    </p:spTree>
    <p:extLst>
      <p:ext uri="{BB962C8B-B14F-4D97-AF65-F5344CB8AC3E}">
        <p14:creationId xmlns:p14="http://schemas.microsoft.com/office/powerpoint/2010/main" val="191279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79</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40579987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780</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649863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784</a:t>
            </a:fld>
            <a:endParaRPr lang="ru-RU"/>
          </a:p>
        </p:txBody>
      </p:sp>
    </p:spTree>
    <p:extLst>
      <p:ext uri="{BB962C8B-B14F-4D97-AF65-F5344CB8AC3E}">
        <p14:creationId xmlns:p14="http://schemas.microsoft.com/office/powerpoint/2010/main" val="2211436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828</a:t>
            </a:fld>
            <a:endParaRPr lang="ru-RU"/>
          </a:p>
        </p:txBody>
      </p:sp>
    </p:spTree>
    <p:extLst>
      <p:ext uri="{BB962C8B-B14F-4D97-AF65-F5344CB8AC3E}">
        <p14:creationId xmlns:p14="http://schemas.microsoft.com/office/powerpoint/2010/main" val="7115814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832</a:t>
            </a:fld>
            <a:endParaRPr lang="ru-RU"/>
          </a:p>
        </p:txBody>
      </p:sp>
    </p:spTree>
    <p:extLst>
      <p:ext uri="{BB962C8B-B14F-4D97-AF65-F5344CB8AC3E}">
        <p14:creationId xmlns:p14="http://schemas.microsoft.com/office/powerpoint/2010/main" val="3618851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833</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1937872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837</a:t>
            </a:fld>
            <a:endParaRPr lang="ru-RU"/>
          </a:p>
        </p:txBody>
      </p:sp>
    </p:spTree>
    <p:extLst>
      <p:ext uri="{BB962C8B-B14F-4D97-AF65-F5344CB8AC3E}">
        <p14:creationId xmlns:p14="http://schemas.microsoft.com/office/powerpoint/2010/main" val="12170343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881</a:t>
            </a:fld>
            <a:endParaRPr lang="ru-RU"/>
          </a:p>
        </p:txBody>
      </p:sp>
    </p:spTree>
    <p:extLst>
      <p:ext uri="{BB962C8B-B14F-4D97-AF65-F5344CB8AC3E}">
        <p14:creationId xmlns:p14="http://schemas.microsoft.com/office/powerpoint/2010/main" val="23227361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883</a:t>
            </a:fld>
            <a:endParaRPr lang="ru-RU"/>
          </a:p>
        </p:txBody>
      </p:sp>
    </p:spTree>
    <p:extLst>
      <p:ext uri="{BB962C8B-B14F-4D97-AF65-F5344CB8AC3E}">
        <p14:creationId xmlns:p14="http://schemas.microsoft.com/office/powerpoint/2010/main" val="21151338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885</a:t>
            </a:fld>
            <a:endParaRPr lang="ru-RU"/>
          </a:p>
        </p:txBody>
      </p:sp>
    </p:spTree>
    <p:extLst>
      <p:ext uri="{BB962C8B-B14F-4D97-AF65-F5344CB8AC3E}">
        <p14:creationId xmlns:p14="http://schemas.microsoft.com/office/powerpoint/2010/main" val="4181738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906</a:t>
            </a:fld>
            <a:endParaRPr lang="ru-RU"/>
          </a:p>
        </p:txBody>
      </p:sp>
    </p:spTree>
    <p:extLst>
      <p:ext uri="{BB962C8B-B14F-4D97-AF65-F5344CB8AC3E}">
        <p14:creationId xmlns:p14="http://schemas.microsoft.com/office/powerpoint/2010/main" val="417005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83</a:t>
            </a:fld>
            <a:endParaRPr lang="ru-RU"/>
          </a:p>
        </p:txBody>
      </p:sp>
    </p:spTree>
    <p:extLst>
      <p:ext uri="{BB962C8B-B14F-4D97-AF65-F5344CB8AC3E}">
        <p14:creationId xmlns:p14="http://schemas.microsoft.com/office/powerpoint/2010/main" val="15851354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910</a:t>
            </a:fld>
            <a:endParaRPr lang="ru-RU"/>
          </a:p>
        </p:txBody>
      </p:sp>
    </p:spTree>
    <p:extLst>
      <p:ext uri="{BB962C8B-B14F-4D97-AF65-F5344CB8AC3E}">
        <p14:creationId xmlns:p14="http://schemas.microsoft.com/office/powerpoint/2010/main" val="23656250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911</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24803422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915</a:t>
            </a:fld>
            <a:endParaRPr lang="ru-RU"/>
          </a:p>
        </p:txBody>
      </p:sp>
    </p:spTree>
    <p:extLst>
      <p:ext uri="{BB962C8B-B14F-4D97-AF65-F5344CB8AC3E}">
        <p14:creationId xmlns:p14="http://schemas.microsoft.com/office/powerpoint/2010/main" val="27797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8FA00D-84BF-47B0-8F4E-E05702B9E936}" type="slidenum">
              <a:rPr lang="ru-RU" smtClean="0"/>
              <a:t>127</a:t>
            </a:fld>
            <a:endParaRPr lang="ru-RU"/>
          </a:p>
        </p:txBody>
      </p:sp>
    </p:spTree>
    <p:extLst>
      <p:ext uri="{BB962C8B-B14F-4D97-AF65-F5344CB8AC3E}">
        <p14:creationId xmlns:p14="http://schemas.microsoft.com/office/powerpoint/2010/main" val="302729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Когда изучаемая совокупность разбивается на группы по одному (факторному) признаку Х, то для каждой из этих групп можно вычислить соответствующие </a:t>
            </a:r>
            <a:r>
              <a:rPr lang="ru-RU" sz="1200" b="0" i="1" kern="1200" dirty="0">
                <a:solidFill>
                  <a:schemeClr val="tx1"/>
                </a:solidFill>
                <a:effectLst/>
                <a:latin typeface="+mn-lt"/>
                <a:ea typeface="+mn-ea"/>
                <a:cs typeface="+mn-cs"/>
              </a:rPr>
              <a:t>групповые средние</a:t>
            </a:r>
            <a:r>
              <a:rPr lang="ru-RU" sz="1200" b="0" i="0" kern="1200" dirty="0">
                <a:solidFill>
                  <a:schemeClr val="tx1"/>
                </a:solidFill>
                <a:effectLst/>
                <a:latin typeface="+mn-lt"/>
                <a:ea typeface="+mn-ea"/>
                <a:cs typeface="+mn-cs"/>
              </a:rPr>
              <a:t> результативного признака. Изменение групповых средних от группы к группе свидетельствует о наличии связи результативного признака с факторным признаком, а примерное равенство групповых средних – об отсутствии связи.</a:t>
            </a:r>
            <a:endParaRPr lang="ru-RU" dirty="0"/>
          </a:p>
          <a:p>
            <a:endParaRPr lang="ru-RU" dirty="0"/>
          </a:p>
        </p:txBody>
      </p:sp>
      <p:sp>
        <p:nvSpPr>
          <p:cNvPr id="4" name="Номер слайда 3"/>
          <p:cNvSpPr>
            <a:spLocks noGrp="1"/>
          </p:cNvSpPr>
          <p:nvPr>
            <p:ph type="sldNum" sz="quarter" idx="10"/>
          </p:nvPr>
        </p:nvSpPr>
        <p:spPr/>
        <p:txBody>
          <a:bodyPr/>
          <a:lstStyle/>
          <a:p>
            <a:fld id="{33AA5B6F-E909-45E5-B801-CC3AD1B2476B}" type="slidenum">
              <a:rPr lang="ru-RU" smtClean="0"/>
              <a:t>131</a:t>
            </a:fld>
            <a:endParaRPr lang="ru-RU"/>
          </a:p>
        </p:txBody>
      </p:sp>
    </p:spTree>
    <p:extLst>
      <p:ext uri="{BB962C8B-B14F-4D97-AF65-F5344CB8AC3E}">
        <p14:creationId xmlns:p14="http://schemas.microsoft.com/office/powerpoint/2010/main" val="352006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9AF2D7-F5E1-419B-ACF2-56881AF0733B}"/>
              </a:ext>
            </a:extLst>
          </p:cNvPr>
          <p:cNvSpPr>
            <a:spLocks noGrp="1" noChangeArrowheads="1"/>
          </p:cNvSpPr>
          <p:nvPr>
            <p:ph type="sldNum" sz="quarter" idx="5"/>
          </p:nvPr>
        </p:nvSpPr>
        <p:spPr>
          <a:ln/>
        </p:spPr>
        <p:txBody>
          <a:bodyPr/>
          <a:lstStyle/>
          <a:p>
            <a:fld id="{084CB2B7-D90B-4148-9AF5-AC00D18C3588}" type="slidenum">
              <a:rPr lang="ru-RU" altLang="ru-RU"/>
              <a:pPr/>
              <a:t>132</a:t>
            </a:fld>
            <a:endParaRPr lang="ru-RU" altLang="ru-RU"/>
          </a:p>
        </p:txBody>
      </p:sp>
      <p:sp>
        <p:nvSpPr>
          <p:cNvPr id="17410" name="Rectangle 2">
            <a:extLst>
              <a:ext uri="{FF2B5EF4-FFF2-40B4-BE49-F238E27FC236}">
                <a16:creationId xmlns:a16="http://schemas.microsoft.com/office/drawing/2014/main" id="{9F476D67-7B16-4C0D-99DC-4266DA518BF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69799862-5394-458B-A4BC-57968C9DA564}"/>
              </a:ext>
            </a:extLst>
          </p:cNvPr>
          <p:cNvSpPr>
            <a:spLocks noGrp="1" noChangeArrowheads="1"/>
          </p:cNvSpPr>
          <p:nvPr>
            <p:ph type="body" idx="1"/>
          </p:nvPr>
        </p:nvSpPr>
        <p:spPr/>
        <p:txBody>
          <a:bodyPr/>
          <a:lstStyle/>
          <a:p>
            <a:endParaRPr lang="ru-RU" altLang="ru-RU"/>
          </a:p>
        </p:txBody>
      </p:sp>
    </p:spTree>
    <p:extLst>
      <p:ext uri="{BB962C8B-B14F-4D97-AF65-F5344CB8AC3E}">
        <p14:creationId xmlns:p14="http://schemas.microsoft.com/office/powerpoint/2010/main" val="348795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Заголовок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ru-RU"/>
              <a:t>Образец заголовка</a:t>
            </a:r>
            <a:endParaRPr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a:t>Образец подзаголовка</a:t>
            </a:r>
            <a:endParaRPr lang="en-US"/>
          </a:p>
        </p:txBody>
      </p:sp>
      <p:sp>
        <p:nvSpPr>
          <p:cNvPr id="10" name="Дата 27"/>
          <p:cNvSpPr>
            <a:spLocks noGrp="1"/>
          </p:cNvSpPr>
          <p:nvPr>
            <p:ph type="dt" sz="half" idx="10"/>
          </p:nvPr>
        </p:nvSpPr>
        <p:spPr>
          <a:xfrm>
            <a:off x="6400800" y="6354763"/>
            <a:ext cx="2286000" cy="366712"/>
          </a:xfrm>
        </p:spPr>
        <p:txBody>
          <a:bodyPr/>
          <a:lstStyle>
            <a:lvl1pPr>
              <a:defRPr sz="1400"/>
            </a:lvl1pPr>
          </a:lstStyle>
          <a:p>
            <a:pPr>
              <a:defRPr/>
            </a:pPr>
            <a:fld id="{924D1B37-05DE-4CD9-B0B0-159C6AA91C31}" type="datetime1">
              <a:rPr lang="ru-RU" smtClean="0"/>
              <a:t>09.06.2020</a:t>
            </a:fld>
            <a:endParaRPr lang="ru-RU"/>
          </a:p>
        </p:txBody>
      </p:sp>
      <p:sp>
        <p:nvSpPr>
          <p:cNvPr id="11" name="Нижний колонтитул 16"/>
          <p:cNvSpPr>
            <a:spLocks noGrp="1"/>
          </p:cNvSpPr>
          <p:nvPr>
            <p:ph type="ftr" sz="quarter" idx="11"/>
          </p:nvPr>
        </p:nvSpPr>
        <p:spPr>
          <a:xfrm>
            <a:off x="2898775" y="6354763"/>
            <a:ext cx="3475038" cy="366712"/>
          </a:xfrm>
        </p:spPr>
        <p:txBody>
          <a:bodyPr/>
          <a:lstStyle>
            <a:lvl1pPr>
              <a:defRPr/>
            </a:lvl1pPr>
          </a:lstStyle>
          <a:p>
            <a:pPr>
              <a:defRPr/>
            </a:pPr>
            <a:endParaRPr lang="ru-RU"/>
          </a:p>
        </p:txBody>
      </p:sp>
      <p:sp>
        <p:nvSpPr>
          <p:cNvPr id="12" name="Номер слайда 28"/>
          <p:cNvSpPr>
            <a:spLocks noGrp="1"/>
          </p:cNvSpPr>
          <p:nvPr>
            <p:ph type="sldNum" sz="quarter" idx="12"/>
          </p:nvPr>
        </p:nvSpPr>
        <p:spPr>
          <a:xfrm>
            <a:off x="1216025" y="6354763"/>
            <a:ext cx="1219200" cy="366712"/>
          </a:xfrm>
        </p:spPr>
        <p:txBody>
          <a:bodyPr/>
          <a:lstStyle>
            <a:lvl1pPr>
              <a:defRPr/>
            </a:lvl1pPr>
          </a:lstStyle>
          <a:p>
            <a:pPr>
              <a:defRPr/>
            </a:pPr>
            <a:fld id="{18E41377-0A24-4789-A34B-D74BA608C36B}"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034E61A3-1A31-450C-BAA9-D572449F45BB}" type="datetime1">
              <a:rPr lang="ru-RU" smtClean="0"/>
              <a:t>09.06.2020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A3AB2E61-6164-422F-9F02-387D8B11D742}"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 name="Равнобедренный треугольник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ая соединительная линия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3"/>
          <p:cNvSpPr>
            <a:spLocks noGrp="1"/>
          </p:cNvSpPr>
          <p:nvPr>
            <p:ph type="dt" sz="half" idx="10"/>
          </p:nvPr>
        </p:nvSpPr>
        <p:spPr/>
        <p:txBody>
          <a:bodyPr/>
          <a:lstStyle>
            <a:lvl1pPr>
              <a:defRPr/>
            </a:lvl1pPr>
          </a:lstStyle>
          <a:p>
            <a:pPr>
              <a:defRPr/>
            </a:pPr>
            <a:fld id="{9ECF65B0-12F6-40CB-BA34-4FC1F6D85DD7}" type="datetime1">
              <a:rPr lang="ru-RU" smtClean="0"/>
              <a:t>09.06.2020</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5981263C-D0E4-4BD9-B505-7D462E7B6BBF}"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175" cy="365125"/>
          </a:xfrm>
        </p:spPr>
        <p:txBody>
          <a:bodyPr/>
          <a:lstStyle>
            <a:lvl1pPr>
              <a:defRPr/>
            </a:lvl1pPr>
          </a:lstStyle>
          <a:p>
            <a:pPr>
              <a:defRPr/>
            </a:pPr>
            <a:fld id="{CD5B8678-F5D1-452E-997D-8433E3371315}" type="datetime1">
              <a:rPr lang="ru-RU" smtClean="0"/>
              <a:t>09.06.2020</a:t>
            </a:fld>
            <a:endParaRPr lang="ru-RU"/>
          </a:p>
        </p:txBody>
      </p:sp>
      <p:sp>
        <p:nvSpPr>
          <p:cNvPr id="3" name="Footer Placeholder 2"/>
          <p:cNvSpPr>
            <a:spLocks noGrp="1"/>
          </p:cNvSpPr>
          <p:nvPr>
            <p:ph type="ftr" sz="quarter" idx="11"/>
          </p:nvPr>
        </p:nvSpPr>
        <p:spPr>
          <a:xfrm>
            <a:off x="2898775" y="6356350"/>
            <a:ext cx="3505200" cy="365125"/>
          </a:xfrm>
        </p:spPr>
        <p:txBody>
          <a:bodyPr/>
          <a:lstStyle>
            <a:lvl1pPr>
              <a:defRPr/>
            </a:lvl1pPr>
          </a:lstStyle>
          <a:p>
            <a:pPr>
              <a:defRPr/>
            </a:pPr>
            <a:endParaRPr lang="ru-RU"/>
          </a:p>
        </p:txBody>
      </p:sp>
      <p:sp>
        <p:nvSpPr>
          <p:cNvPr id="4" name="Slide Number Placeholder 3"/>
          <p:cNvSpPr>
            <a:spLocks noGrp="1"/>
          </p:cNvSpPr>
          <p:nvPr>
            <p:ph type="sldNum" sz="quarter" idx="12"/>
          </p:nvPr>
        </p:nvSpPr>
        <p:spPr>
          <a:xfrm>
            <a:off x="612775" y="6356350"/>
            <a:ext cx="1981200" cy="365125"/>
          </a:xfrm>
        </p:spPr>
        <p:txBody>
          <a:bodyPr/>
          <a:lstStyle>
            <a:lvl1pPr>
              <a:defRPr/>
            </a:lvl1pPr>
          </a:lstStyle>
          <a:p>
            <a:pPr>
              <a:defRPr/>
            </a:pPr>
            <a:fld id="{DC33632A-88A0-49FD-A0CB-624A3A775825}"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2856000" y="-95052"/>
            <a:ext cx="6413400" cy="7048105"/>
          </a:xfrm>
          <a:prstGeom prst="rect">
            <a:avLst/>
          </a:prstGeom>
          <a:solidFill>
            <a:srgbClr val="FFFFFF"/>
          </a:solidFill>
          <a:ln w="12700">
            <a:miter lim="400000"/>
          </a:ln>
        </p:spPr>
        <p:txBody>
          <a:bodyPr lIns="35717" tIns="35717" rIns="35717" bIns="35717" anchor="ctr"/>
          <a:lstStyle/>
          <a:p>
            <a:pPr>
              <a:defRPr sz="2400">
                <a:solidFill>
                  <a:srgbClr val="FFFFFF"/>
                </a:solidFill>
              </a:defRPr>
            </a:pPr>
            <a:endParaRPr sz="1688"/>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55044882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prstGeom prst="rect">
            <a:avLst/>
          </a:prstGeom>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2648479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8" name="Содержимое 7"/>
          <p:cNvSpPr>
            <a:spLocks noGrp="1"/>
          </p:cNvSpPr>
          <p:nvPr>
            <p:ph sz="quarter" idx="1"/>
          </p:nvPr>
        </p:nvSpPr>
        <p:spPr>
          <a:xfrm>
            <a:off x="457200" y="1219200"/>
            <a:ext cx="8229600" cy="4937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EE84A3A0-F8E6-4381-8248-2C604664BA07}" type="datetime1">
              <a:rPr lang="ru-RU" smtClean="0"/>
              <a:t>09.06.2020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4042308C-B479-4937-8BDB-0CF806D72C18}"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Заголовок 1"/>
          <p:cNvSpPr>
            <a:spLocks noGrp="1"/>
          </p:cNvSpPr>
          <p:nvPr>
            <p:ph type="title"/>
          </p:nvPr>
        </p:nvSpPr>
        <p:spPr>
          <a:xfrm>
            <a:off x="1219200" y="2971800"/>
            <a:ext cx="6858000" cy="1066800"/>
          </a:xfrm>
        </p:spPr>
        <p:txBody>
          <a:bodyPr anchor="t"/>
          <a:lstStyle>
            <a:lvl1pPr algn="r">
              <a:buNone/>
              <a:defRPr sz="3200" b="0" cap="none" baseline="0"/>
            </a:lvl1pPr>
          </a:lstStyle>
          <a:p>
            <a:r>
              <a:rPr lang="ru-RU"/>
              <a:t>Образец заголовка</a:t>
            </a:r>
            <a:endParaRPr lang="en-US"/>
          </a:p>
        </p:txBody>
      </p:sp>
      <p:sp>
        <p:nvSpPr>
          <p:cNvPr id="3" name="Текст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a:t>Образец текста</a:t>
            </a:r>
          </a:p>
        </p:txBody>
      </p:sp>
      <p:sp>
        <p:nvSpPr>
          <p:cNvPr id="6" name="Дата 3"/>
          <p:cNvSpPr>
            <a:spLocks noGrp="1"/>
          </p:cNvSpPr>
          <p:nvPr>
            <p:ph type="dt" sz="half" idx="10"/>
          </p:nvPr>
        </p:nvSpPr>
        <p:spPr>
          <a:xfrm>
            <a:off x="6400800" y="6354763"/>
            <a:ext cx="2286000" cy="366712"/>
          </a:xfrm>
        </p:spPr>
        <p:txBody>
          <a:bodyPr/>
          <a:lstStyle>
            <a:lvl1pPr>
              <a:defRPr/>
            </a:lvl1pPr>
          </a:lstStyle>
          <a:p>
            <a:pPr>
              <a:defRPr/>
            </a:pPr>
            <a:fld id="{A912EA03-1A11-4D9F-A21A-8C12A09AD407}" type="datetime1">
              <a:rPr lang="ru-RU" smtClean="0"/>
              <a:t>09.06.2020</a:t>
            </a:fld>
            <a:endParaRPr lang="ru-RU"/>
          </a:p>
        </p:txBody>
      </p:sp>
      <p:sp>
        <p:nvSpPr>
          <p:cNvPr id="7" name="Нижний колонтитул 4"/>
          <p:cNvSpPr>
            <a:spLocks noGrp="1"/>
          </p:cNvSpPr>
          <p:nvPr>
            <p:ph type="ftr" sz="quarter" idx="11"/>
          </p:nvPr>
        </p:nvSpPr>
        <p:spPr>
          <a:xfrm>
            <a:off x="2898775" y="6354763"/>
            <a:ext cx="3475038" cy="366712"/>
          </a:xfrm>
        </p:spPr>
        <p:txBody>
          <a:bodyPr/>
          <a:lstStyle>
            <a:lvl1pPr>
              <a:defRPr/>
            </a:lvl1pPr>
          </a:lstStyle>
          <a:p>
            <a:pPr>
              <a:defRPr/>
            </a:pPr>
            <a:endParaRPr lang="ru-RU"/>
          </a:p>
        </p:txBody>
      </p:sp>
      <p:sp>
        <p:nvSpPr>
          <p:cNvPr id="8" name="Номер слайда 5"/>
          <p:cNvSpPr>
            <a:spLocks noGrp="1"/>
          </p:cNvSpPr>
          <p:nvPr>
            <p:ph type="sldNum" sz="quarter" idx="12"/>
          </p:nvPr>
        </p:nvSpPr>
        <p:spPr>
          <a:xfrm>
            <a:off x="1069975" y="6354763"/>
            <a:ext cx="1520825" cy="366712"/>
          </a:xfrm>
        </p:spPr>
        <p:txBody>
          <a:bodyPr/>
          <a:lstStyle>
            <a:lvl1pPr>
              <a:defRPr/>
            </a:lvl1pPr>
          </a:lstStyle>
          <a:p>
            <a:pPr>
              <a:defRPr/>
            </a:pPr>
            <a:fld id="{4D67E17C-F266-4D6D-9AEA-E3281F6BFE7F}" type="slidenum">
              <a:rPr lang="ru-RU"/>
              <a:pPr>
                <a:defRPr/>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lang="ru-RU"/>
              <a:t>Образец заголовка</a:t>
            </a:r>
            <a:endParaRPr lang="en-US"/>
          </a:p>
        </p:txBody>
      </p:sp>
      <p:sp>
        <p:nvSpPr>
          <p:cNvPr id="9" name="Содержимое 8"/>
          <p:cNvSpPr>
            <a:spLocks noGrp="1"/>
          </p:cNvSpPr>
          <p:nvPr>
            <p:ph sz="quarter" idx="1"/>
          </p:nvPr>
        </p:nvSpPr>
        <p:spPr>
          <a:xfrm>
            <a:off x="457200" y="1219200"/>
            <a:ext cx="4041648" cy="4937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Содержимое 10"/>
          <p:cNvSpPr>
            <a:spLocks noGrp="1"/>
          </p:cNvSpPr>
          <p:nvPr>
            <p:ph sz="quarter" idx="2"/>
          </p:nvPr>
        </p:nvSpPr>
        <p:spPr>
          <a:xfrm>
            <a:off x="4632198" y="1216152"/>
            <a:ext cx="4041648" cy="4937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203C0D9-D9EF-4493-B48A-BBFF22D8ABA5}" type="datetime1">
              <a:rPr lang="ru-RU" smtClean="0"/>
              <a:t>09.06.2020</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4DAF7152-E47C-463D-AFD1-F6D026BBA3E2}"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ru-RU"/>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ru-RU"/>
              <a:t>Образец текста</a:t>
            </a:r>
          </a:p>
        </p:txBody>
      </p:sp>
      <p:sp>
        <p:nvSpPr>
          <p:cNvPr id="11" name="Содержимое 10"/>
          <p:cNvSpPr>
            <a:spLocks noGrp="1"/>
          </p:cNvSpPr>
          <p:nvPr>
            <p:ph sz="quarter" idx="2"/>
          </p:nvPr>
        </p:nvSpPr>
        <p:spPr>
          <a:xfrm>
            <a:off x="457200" y="2133600"/>
            <a:ext cx="4038600" cy="4038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3" name="Содержимое 12"/>
          <p:cNvSpPr>
            <a:spLocks noGrp="1"/>
          </p:cNvSpPr>
          <p:nvPr>
            <p:ph sz="quarter" idx="4"/>
          </p:nvPr>
        </p:nvSpPr>
        <p:spPr>
          <a:xfrm>
            <a:off x="4648200" y="2133600"/>
            <a:ext cx="4038600" cy="4038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13"/>
          <p:cNvSpPr>
            <a:spLocks noGrp="1"/>
          </p:cNvSpPr>
          <p:nvPr>
            <p:ph type="dt" sz="half" idx="10"/>
          </p:nvPr>
        </p:nvSpPr>
        <p:spPr/>
        <p:txBody>
          <a:bodyPr/>
          <a:lstStyle>
            <a:lvl1pPr>
              <a:defRPr/>
            </a:lvl1pPr>
          </a:lstStyle>
          <a:p>
            <a:pPr>
              <a:defRPr/>
            </a:pPr>
            <a:fld id="{B993C0BD-DFA0-4C47-AEDF-0705066F604B}" type="datetime1">
              <a:rPr lang="ru-RU" smtClean="0"/>
              <a:t>09.06.2020</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7B781F80-9E09-48B3-B985-751A0E4DBC10}"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Равнобедренный треугольник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Заголовок 1"/>
          <p:cNvSpPr>
            <a:spLocks noGrp="1"/>
          </p:cNvSpPr>
          <p:nvPr>
            <p:ph type="title"/>
          </p:nvPr>
        </p:nvSpPr>
        <p:spPr>
          <a:xfrm>
            <a:off x="457200" y="228600"/>
            <a:ext cx="8229600" cy="914400"/>
          </a:xfrm>
        </p:spPr>
        <p:txBody>
          <a:bodyPr/>
          <a:lstStyle/>
          <a:p>
            <a:r>
              <a:rPr lang="ru-RU"/>
              <a:t>Образец заголовка</a:t>
            </a:r>
            <a:endParaRPr lang="en-US"/>
          </a:p>
        </p:txBody>
      </p:sp>
      <p:sp>
        <p:nvSpPr>
          <p:cNvPr id="4" name="Дата 2"/>
          <p:cNvSpPr>
            <a:spLocks noGrp="1"/>
          </p:cNvSpPr>
          <p:nvPr>
            <p:ph type="dt" sz="half" idx="10"/>
          </p:nvPr>
        </p:nvSpPr>
        <p:spPr/>
        <p:txBody>
          <a:bodyPr/>
          <a:lstStyle>
            <a:lvl1pPr>
              <a:defRPr/>
            </a:lvl1pPr>
          </a:lstStyle>
          <a:p>
            <a:pPr>
              <a:defRPr/>
            </a:pPr>
            <a:fld id="{BA877B1F-FDE4-444E-9E8B-BB634570BCD7}" type="datetime1">
              <a:rPr lang="ru-RU" smtClean="0"/>
              <a:t>09.06.2020</a:t>
            </a:fld>
            <a:endParaRPr lang="ru-RU"/>
          </a:p>
        </p:txBody>
      </p:sp>
      <p:sp>
        <p:nvSpPr>
          <p:cNvPr id="5" name="Нижний колонтитул 3"/>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pPr>
              <a:defRPr/>
            </a:pPr>
            <a:fld id="{FD8F5CCB-111B-4638-BBF2-FC82F5D2E7B2}"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Прямая соединительная линия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3" name="Равнобедренный треугольник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Дата 1"/>
          <p:cNvSpPr>
            <a:spLocks noGrp="1"/>
          </p:cNvSpPr>
          <p:nvPr>
            <p:ph type="dt" sz="half" idx="10"/>
          </p:nvPr>
        </p:nvSpPr>
        <p:spPr/>
        <p:txBody>
          <a:bodyPr/>
          <a:lstStyle>
            <a:lvl1pPr>
              <a:defRPr/>
            </a:lvl1pPr>
          </a:lstStyle>
          <a:p>
            <a:pPr>
              <a:defRPr/>
            </a:pPr>
            <a:fld id="{69C1DC98-F4D5-4C8B-9D43-6A34E5A46924}" type="datetime1">
              <a:rPr lang="ru-RU" smtClean="0"/>
              <a:t>09.06.2020</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3"/>
          <p:cNvSpPr>
            <a:spLocks noGrp="1"/>
          </p:cNvSpPr>
          <p:nvPr>
            <p:ph type="sldNum" sz="quarter" idx="12"/>
          </p:nvPr>
        </p:nvSpPr>
        <p:spPr/>
        <p:txBody>
          <a:bodyPr/>
          <a:lstStyle>
            <a:lvl1pPr>
              <a:defRPr/>
            </a:lvl1pPr>
          </a:lstStyle>
          <a:p>
            <a:pPr>
              <a:defRPr/>
            </a:pPr>
            <a:fld id="{3DE77ED5-9BC3-47B6-8E03-B2C9F4817448}"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Прямая соединительная линия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Равнобедренный треугольник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Заголовок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ru-RU"/>
              <a:t>Образец заголовка</a:t>
            </a:r>
            <a:endParaRPr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ru-RU"/>
              <a:t>Образец текста</a:t>
            </a:r>
          </a:p>
        </p:txBody>
      </p:sp>
      <p:sp>
        <p:nvSpPr>
          <p:cNvPr id="12" name="Содержимое 11"/>
          <p:cNvSpPr>
            <a:spLocks noGrp="1"/>
          </p:cNvSpPr>
          <p:nvPr>
            <p:ph sz="quarter" idx="1"/>
          </p:nvPr>
        </p:nvSpPr>
        <p:spPr>
          <a:xfrm>
            <a:off x="304800" y="304800"/>
            <a:ext cx="5715000" cy="57150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8" name="Дата 4"/>
          <p:cNvSpPr>
            <a:spLocks noGrp="1"/>
          </p:cNvSpPr>
          <p:nvPr>
            <p:ph type="dt" sz="half" idx="10"/>
          </p:nvPr>
        </p:nvSpPr>
        <p:spPr/>
        <p:txBody>
          <a:bodyPr/>
          <a:lstStyle>
            <a:lvl1pPr>
              <a:defRPr/>
            </a:lvl1pPr>
          </a:lstStyle>
          <a:p>
            <a:pPr>
              <a:defRPr/>
            </a:pPr>
            <a:fld id="{9A04B0AE-7945-4672-BE5C-91597DDBEAB5}" type="datetime1">
              <a:rPr lang="ru-RU" smtClean="0"/>
              <a:t>09.06.2020</a:t>
            </a:fld>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p:txBody>
          <a:bodyPr/>
          <a:lstStyle>
            <a:lvl1pPr>
              <a:defRPr/>
            </a:lvl1pPr>
          </a:lstStyle>
          <a:p>
            <a:pPr>
              <a:defRPr/>
            </a:pPr>
            <a:fld id="{68D22DAF-0DB4-4BB2-992B-F5421FF4FD8D}"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Равнобедренный треугольник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ru-RU"/>
              <a:t>Образец заголовка</a:t>
            </a:r>
            <a:endParaRPr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ru-RU" noProof="0"/>
              <a:t>Вставка рисунка</a:t>
            </a:r>
            <a:endParaRPr lang="en-US" noProof="0" dirty="0"/>
          </a:p>
        </p:txBody>
      </p:sp>
      <p:sp>
        <p:nvSpPr>
          <p:cNvPr id="4" name="Текст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ru-RU"/>
              <a:t>Образец текста</a:t>
            </a:r>
          </a:p>
        </p:txBody>
      </p:sp>
      <p:sp>
        <p:nvSpPr>
          <p:cNvPr id="8" name="Дата 4"/>
          <p:cNvSpPr>
            <a:spLocks noGrp="1"/>
          </p:cNvSpPr>
          <p:nvPr>
            <p:ph type="dt" sz="half" idx="10"/>
          </p:nvPr>
        </p:nvSpPr>
        <p:spPr/>
        <p:txBody>
          <a:bodyPr/>
          <a:lstStyle>
            <a:lvl1pPr>
              <a:defRPr/>
            </a:lvl1pPr>
          </a:lstStyle>
          <a:p>
            <a:pPr>
              <a:defRPr/>
            </a:pPr>
            <a:fld id="{64613EA4-1042-4177-B70C-5767B5870D70}" type="datetime1">
              <a:rPr lang="ru-RU" smtClean="0"/>
              <a:t>09.06.2020</a:t>
            </a:fld>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p:txBody>
          <a:bodyPr/>
          <a:lstStyle>
            <a:lvl1pPr>
              <a:defRPr/>
            </a:lvl1pPr>
          </a:lstStyle>
          <a:p>
            <a:pPr>
              <a:defRPr/>
            </a:pPr>
            <a:fld id="{C92346FB-0A4A-41B7-862E-ACB3AE465118}" type="slidenum">
              <a:rPr lang="ru-RU"/>
              <a:pPr>
                <a:defRPr/>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ru-RU"/>
              <a:t>Образец заголовка</a:t>
            </a:r>
            <a:endParaRPr lang="en-US"/>
          </a:p>
        </p:txBody>
      </p:sp>
      <p:sp>
        <p:nvSpPr>
          <p:cNvPr id="1027" name="Текст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4" name="Дата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97D97885-1EEA-45E7-BA3C-BED12FBA7F1A}" type="datetime1">
              <a:rPr lang="ru-RU" smtClean="0"/>
              <a:t>09.06.2020</a:t>
            </a:fld>
            <a:endParaRPr lang="ru-RU"/>
          </a:p>
        </p:txBody>
      </p:sp>
      <p:sp>
        <p:nvSpPr>
          <p:cNvPr id="3" name="Нижний колонтитул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ru-RU"/>
          </a:p>
        </p:txBody>
      </p:sp>
      <p:sp>
        <p:nvSpPr>
          <p:cNvPr id="23" name="Номер слайда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A839577E-4326-48D8-96F9-79A0BEDE380C}" type="slidenum">
              <a:rPr lang="ru-RU"/>
              <a:pPr>
                <a:defRPr/>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Равнобедренный треугольник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1" r:id="rId2"/>
    <p:sldLayoutId id="2147483674" r:id="rId3"/>
    <p:sldLayoutId id="2147483670" r:id="rId4"/>
    <p:sldLayoutId id="2147483669" r:id="rId5"/>
    <p:sldLayoutId id="2147483675" r:id="rId6"/>
    <p:sldLayoutId id="2147483676" r:id="rId7"/>
    <p:sldLayoutId id="2147483677" r:id="rId8"/>
    <p:sldLayoutId id="2147483678" r:id="rId9"/>
    <p:sldLayoutId id="2147483668" r:id="rId10"/>
    <p:sldLayoutId id="2147483679" r:id="rId11"/>
    <p:sldLayoutId id="2147483672" r:id="rId12"/>
    <p:sldLayoutId id="2147483684" r:id="rId13"/>
    <p:sldLayoutId id="2147483685" r:id="rId14"/>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Cambria" pitchFamily="18" charset="0"/>
        </a:defRPr>
      </a:lvl2pPr>
      <a:lvl3pPr algn="l" rtl="0" eaLnBrk="0" fontAlgn="base" hangingPunct="0">
        <a:spcBef>
          <a:spcPct val="0"/>
        </a:spcBef>
        <a:spcAft>
          <a:spcPct val="0"/>
        </a:spcAft>
        <a:defRPr sz="3200">
          <a:solidFill>
            <a:schemeClr val="tx2"/>
          </a:solidFill>
          <a:latin typeface="Cambria" pitchFamily="18" charset="0"/>
        </a:defRPr>
      </a:lvl3pPr>
      <a:lvl4pPr algn="l" rtl="0" eaLnBrk="0" fontAlgn="base" hangingPunct="0">
        <a:spcBef>
          <a:spcPct val="0"/>
        </a:spcBef>
        <a:spcAft>
          <a:spcPct val="0"/>
        </a:spcAft>
        <a:defRPr sz="3200">
          <a:solidFill>
            <a:schemeClr val="tx2"/>
          </a:solidFill>
          <a:latin typeface="Cambria" pitchFamily="18" charset="0"/>
        </a:defRPr>
      </a:lvl4pPr>
      <a:lvl5pPr algn="l" rtl="0" eaLnBrk="0" fontAlgn="base" hangingPunct="0">
        <a:spcBef>
          <a:spcPct val="0"/>
        </a:spcBef>
        <a:spcAft>
          <a:spcPct val="0"/>
        </a:spcAft>
        <a:defRPr sz="3200">
          <a:solidFill>
            <a:schemeClr val="tx2"/>
          </a:solidFill>
          <a:latin typeface="Cambria" pitchFamily="18" charset="0"/>
        </a:defRPr>
      </a:lvl5pPr>
      <a:lvl6pPr marL="457200" algn="l" rtl="0" fontAlgn="base">
        <a:spcBef>
          <a:spcPct val="0"/>
        </a:spcBef>
        <a:spcAft>
          <a:spcPct val="0"/>
        </a:spcAft>
        <a:defRPr sz="3200">
          <a:solidFill>
            <a:schemeClr val="tx2"/>
          </a:solidFill>
          <a:latin typeface="Cambria" pitchFamily="18" charset="0"/>
        </a:defRPr>
      </a:lvl6pPr>
      <a:lvl7pPr marL="914400" algn="l" rtl="0" fontAlgn="base">
        <a:spcBef>
          <a:spcPct val="0"/>
        </a:spcBef>
        <a:spcAft>
          <a:spcPct val="0"/>
        </a:spcAft>
        <a:defRPr sz="3200">
          <a:solidFill>
            <a:schemeClr val="tx2"/>
          </a:solidFill>
          <a:latin typeface="Cambria" pitchFamily="18" charset="0"/>
        </a:defRPr>
      </a:lvl7pPr>
      <a:lvl8pPr marL="1371600" algn="l" rtl="0" fontAlgn="base">
        <a:spcBef>
          <a:spcPct val="0"/>
        </a:spcBef>
        <a:spcAft>
          <a:spcPct val="0"/>
        </a:spcAft>
        <a:defRPr sz="3200">
          <a:solidFill>
            <a:schemeClr val="tx2"/>
          </a:solidFill>
          <a:latin typeface="Cambria" pitchFamily="18" charset="0"/>
        </a:defRPr>
      </a:lvl8pPr>
      <a:lvl9pPr marL="1828800" algn="l" rtl="0" fontAlgn="base">
        <a:spcBef>
          <a:spcPct val="0"/>
        </a:spcBef>
        <a:spcAft>
          <a:spcPct val="0"/>
        </a:spcAft>
        <a:defRPr sz="3200">
          <a:solidFill>
            <a:schemeClr val="tx2"/>
          </a:solidFill>
          <a:latin typeface="Cambria"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1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9.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15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1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1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9.wmf"/></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0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20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2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6.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30.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wmf"/></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5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25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2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9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37.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9.wmf"/></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30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3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3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3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3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wmf"/></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35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35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3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6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39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49.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9.wmf"/></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41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4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4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3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4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4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56.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9.wmf"/></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47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61.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4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8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0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50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6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9.wmf"/></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5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52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5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5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4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5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5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5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70.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image" Target="../media/image9.wmf"/></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57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57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75.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5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8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5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9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5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62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77.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8.vml"/><Relationship Id="rId4" Type="http://schemas.openxmlformats.org/officeDocument/2006/relationships/image" Target="../media/image9.wmf"/></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63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82.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6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5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6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6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5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6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6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67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8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image" Target="../media/image9.wmf"/></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69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69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89.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0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70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7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72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91.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2.vml"/><Relationship Id="rId4" Type="http://schemas.openxmlformats.org/officeDocument/2006/relationships/image" Target="../media/image9.wmf"/></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74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74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6.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7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5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6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7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7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9.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78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98.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9.vml"/><Relationship Id="rId4" Type="http://schemas.openxmlformats.org/officeDocument/2006/relationships/image" Target="../media/image9.wmf"/></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79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1.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79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0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03.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8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0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8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8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2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83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10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06.vml"/><Relationship Id="rId4" Type="http://schemas.openxmlformats.org/officeDocument/2006/relationships/image" Target="../media/image9.wmf"/></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07.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85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85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10.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8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6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8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6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8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8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11.vml"/><Relationship Id="rId4" Type="http://schemas.openxmlformats.org/officeDocument/2006/relationships/image" Target="../media/image9.wmf"/></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0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12.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91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vmlDrawing" Target="../drawings/vmlDrawing11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9.wmf"/></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14.vml"/><Relationship Id="rId4" Type="http://schemas.openxmlformats.org/officeDocument/2006/relationships/image" Target="../media/image9.wmf"/></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1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2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18.vml"/><Relationship Id="rId5" Type="http://schemas.openxmlformats.org/officeDocument/2006/relationships/image" Target="../media/image23.wmf"/><Relationship Id="rId4" Type="http://schemas.openxmlformats.org/officeDocument/2006/relationships/oleObject" Target="../embeddings/oleObject17.bin"/></Relationships>
</file>

<file path=ppt/slides/_rels/slide9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9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Заголовок 1"/>
          <p:cNvSpPr>
            <a:spLocks noGrp="1"/>
          </p:cNvSpPr>
          <p:nvPr>
            <p:ph type="ctrTitle"/>
          </p:nvPr>
        </p:nvSpPr>
        <p:spPr/>
        <p:txBody>
          <a:bodyPr/>
          <a:lstStyle/>
          <a:p>
            <a:pPr eaLnBrk="1" hangingPunct="1"/>
            <a:r>
              <a:rPr lang="ru-RU" dirty="0"/>
              <a:t>Занятие 1</a:t>
            </a:r>
          </a:p>
        </p:txBody>
      </p:sp>
      <p:sp>
        <p:nvSpPr>
          <p:cNvPr id="3" name="Подзаголовок 2"/>
          <p:cNvSpPr>
            <a:spLocks noGrp="1"/>
          </p:cNvSpPr>
          <p:nvPr>
            <p:ph type="subTitle" idx="1"/>
          </p:nvPr>
        </p:nvSpPr>
        <p:spPr/>
        <p:txBody>
          <a:bodyPr>
            <a:normAutofit fontScale="85000" lnSpcReduction="20000"/>
          </a:bodyPr>
          <a:lstStyle/>
          <a:p>
            <a:pPr eaLnBrk="1" hangingPunct="1">
              <a:defRPr/>
            </a:pPr>
            <a:r>
              <a:rPr lang="ru-RU" dirty="0" err="1"/>
              <a:t>Майнор</a:t>
            </a:r>
            <a:r>
              <a:rPr lang="ru-RU" dirty="0"/>
              <a:t> «</a:t>
            </a:r>
            <a:r>
              <a:rPr lang="ru-RU" b="1" i="1" dirty="0"/>
              <a:t>Первичная обработка и представление статистических данных»</a:t>
            </a:r>
            <a:endParaRPr lang="ru-RU" dirty="0"/>
          </a:p>
        </p:txBody>
      </p:sp>
      <p:sp>
        <p:nvSpPr>
          <p:cNvPr id="2" name="Номер слайда 1">
            <a:extLst>
              <a:ext uri="{FF2B5EF4-FFF2-40B4-BE49-F238E27FC236}">
                <a16:creationId xmlns:a16="http://schemas.microsoft.com/office/drawing/2014/main" id="{0612701B-2CD4-4992-86B8-94D3F81BAC6C}"/>
              </a:ext>
            </a:extLst>
          </p:cNvPr>
          <p:cNvSpPr>
            <a:spLocks noGrp="1"/>
          </p:cNvSpPr>
          <p:nvPr>
            <p:ph type="sldNum" sz="quarter" idx="12"/>
          </p:nvPr>
        </p:nvSpPr>
        <p:spPr/>
        <p:txBody>
          <a:bodyPr/>
          <a:lstStyle/>
          <a:p>
            <a:pPr>
              <a:defRPr/>
            </a:pPr>
            <a:fld id="{18E41377-0A24-4789-A34B-D74BA608C36B}" type="slidenum">
              <a:rPr lang="ru-RU" smtClean="0"/>
              <a:pPr>
                <a:defRPr/>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7657664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40292481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23007888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5750053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24935"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2431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4436742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12828744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3602168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85265726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7969169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40611680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1216471683"/>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627845500"/>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73637824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379720892"/>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807686370"/>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3839209178"/>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28162080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76244403"/>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780338045"/>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357360061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71770"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71771"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71772"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71773"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154749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746265216"/>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136504953"/>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119418590"/>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564004424"/>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4259595600"/>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987343591"/>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1489842921"/>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127</a:t>
            </a:fld>
            <a:endParaRPr lang="ru-RU"/>
          </a:p>
        </p:txBody>
      </p:sp>
    </p:spTree>
    <p:extLst>
      <p:ext uri="{BB962C8B-B14F-4D97-AF65-F5344CB8AC3E}">
        <p14:creationId xmlns:p14="http://schemas.microsoft.com/office/powerpoint/2010/main" val="9556288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5315755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379709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72728"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395483946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0736624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25974"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25975"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25976"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25977"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353390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26983"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47052432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5530409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134</a:t>
            </a:fld>
            <a:endParaRPr lang="ru-RU"/>
          </a:p>
        </p:txBody>
      </p:sp>
    </p:spTree>
    <p:extLst>
      <p:ext uri="{BB962C8B-B14F-4D97-AF65-F5344CB8AC3E}">
        <p14:creationId xmlns:p14="http://schemas.microsoft.com/office/powerpoint/2010/main" val="519046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135</a:t>
            </a:fld>
            <a:endParaRPr lang="ru-RU"/>
          </a:p>
        </p:txBody>
      </p:sp>
    </p:spTree>
    <p:extLst>
      <p:ext uri="{BB962C8B-B14F-4D97-AF65-F5344CB8AC3E}">
        <p14:creationId xmlns:p14="http://schemas.microsoft.com/office/powerpoint/2010/main" val="13015227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136</a:t>
            </a:fld>
            <a:endParaRPr lang="ru-RU" dirty="0"/>
          </a:p>
        </p:txBody>
      </p:sp>
    </p:spTree>
    <p:extLst>
      <p:ext uri="{BB962C8B-B14F-4D97-AF65-F5344CB8AC3E}">
        <p14:creationId xmlns:p14="http://schemas.microsoft.com/office/powerpoint/2010/main" val="41000194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137</a:t>
            </a:fld>
            <a:endParaRPr lang="ru-RU"/>
          </a:p>
        </p:txBody>
      </p:sp>
    </p:spTree>
    <p:extLst>
      <p:ext uri="{BB962C8B-B14F-4D97-AF65-F5344CB8AC3E}">
        <p14:creationId xmlns:p14="http://schemas.microsoft.com/office/powerpoint/2010/main" val="42213185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4015156080"/>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7276316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9958217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36147426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39117244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2252004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9479033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28007"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258390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3059942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4858603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41375471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29036"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29037"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226208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15</a:t>
            </a:fld>
            <a:endParaRPr lang="ru-RU"/>
          </a:p>
        </p:txBody>
      </p:sp>
    </p:spTree>
    <p:extLst>
      <p:ext uri="{BB962C8B-B14F-4D97-AF65-F5344CB8AC3E}">
        <p14:creationId xmlns:p14="http://schemas.microsoft.com/office/powerpoint/2010/main" val="8267442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30070"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30071"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30072"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30073"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7422915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31094"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31095"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31096"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31097"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7000090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8941464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4101001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5185075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13199937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9657022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32103"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1752787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26311944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423246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16</a:t>
            </a:fld>
            <a:endParaRPr lang="ru-RU"/>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414671763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3627759940"/>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556354432"/>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751433692"/>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2223964754"/>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1176991543"/>
      </p:ext>
    </p:extLst>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1852036689"/>
      </p:ext>
    </p:extLst>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350378492"/>
      </p:ext>
    </p:extLst>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1554193210"/>
      </p:ext>
    </p:extLst>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81771370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17</a:t>
            </a:fld>
            <a:endParaRPr lang="ru-RU"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464212547"/>
      </p:ext>
    </p:extLst>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4177413050"/>
      </p:ext>
    </p:extLst>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34446735"/>
      </p:ext>
    </p:extLst>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752592059"/>
      </p:ext>
    </p:extLst>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93197980"/>
      </p:ext>
    </p:extLst>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300202568"/>
      </p:ext>
    </p:extLst>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923341859"/>
      </p:ext>
    </p:extLst>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4251246551"/>
      </p:ext>
    </p:extLst>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552746856"/>
      </p:ext>
    </p:extLst>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7979268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18</a:t>
            </a:fld>
            <a:endParaRPr lang="ru-RU"/>
          </a:p>
        </p:txBody>
      </p:sp>
    </p:spTree>
    <p:extLst>
      <p:ext uri="{BB962C8B-B14F-4D97-AF65-F5344CB8AC3E}">
        <p14:creationId xmlns:p14="http://schemas.microsoft.com/office/powerpoint/2010/main" val="1657675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180</a:t>
            </a:fld>
            <a:endParaRPr lang="ru-RU"/>
          </a:p>
        </p:txBody>
      </p:sp>
    </p:spTree>
    <p:extLst>
      <p:ext uri="{BB962C8B-B14F-4D97-AF65-F5344CB8AC3E}">
        <p14:creationId xmlns:p14="http://schemas.microsoft.com/office/powerpoint/2010/main" val="265490635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7767652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28141261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9465690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97306"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97307"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97308"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97309"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76193167"/>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98312"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1938459273"/>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7246242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187</a:t>
            </a:fld>
            <a:endParaRPr lang="ru-RU"/>
          </a:p>
        </p:txBody>
      </p:sp>
    </p:spTree>
    <p:extLst>
      <p:ext uri="{BB962C8B-B14F-4D97-AF65-F5344CB8AC3E}">
        <p14:creationId xmlns:p14="http://schemas.microsoft.com/office/powerpoint/2010/main" val="72058949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188</a:t>
            </a:fld>
            <a:endParaRPr lang="ru-RU"/>
          </a:p>
        </p:txBody>
      </p:sp>
    </p:spTree>
    <p:extLst>
      <p:ext uri="{BB962C8B-B14F-4D97-AF65-F5344CB8AC3E}">
        <p14:creationId xmlns:p14="http://schemas.microsoft.com/office/powerpoint/2010/main" val="25759492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189</a:t>
            </a:fld>
            <a:endParaRPr lang="ru-RU" dirty="0"/>
          </a:p>
        </p:txBody>
      </p:sp>
    </p:spTree>
    <p:extLst>
      <p:ext uri="{BB962C8B-B14F-4D97-AF65-F5344CB8AC3E}">
        <p14:creationId xmlns:p14="http://schemas.microsoft.com/office/powerpoint/2010/main" val="302320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2662755752"/>
      </p:ext>
    </p:extLst>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190</a:t>
            </a:fld>
            <a:endParaRPr lang="ru-RU"/>
          </a:p>
        </p:txBody>
      </p:sp>
    </p:spTree>
    <p:extLst>
      <p:ext uri="{BB962C8B-B14F-4D97-AF65-F5344CB8AC3E}">
        <p14:creationId xmlns:p14="http://schemas.microsoft.com/office/powerpoint/2010/main" val="19120387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1942615338"/>
      </p:ext>
    </p:extLst>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157547287"/>
      </p:ext>
    </p:extLst>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311716042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38174281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83108785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18322858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11776194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99336"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30169629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2763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3">
            <a:extLst>
              <a:ext uri="{FF2B5EF4-FFF2-40B4-BE49-F238E27FC236}">
                <a16:creationId xmlns:a16="http://schemas.microsoft.com/office/drawing/2014/main" id="{F7914F41-FA82-469A-9096-DB8115D25ACB}"/>
              </a:ext>
            </a:extLst>
          </p:cNvPr>
          <p:cNvSpPr>
            <a:spLocks noGrp="1"/>
          </p:cNvSpPr>
          <p:nvPr>
            <p:ph type="ctrTitle"/>
          </p:nvPr>
        </p:nvSpPr>
        <p:spPr/>
        <p:txBody>
          <a:bodyPr/>
          <a:lstStyle/>
          <a:p>
            <a:pPr eaLnBrk="1" hangingPunct="1"/>
            <a:r>
              <a:rPr lang="ru-RU" altLang="ru-RU" b="1"/>
              <a:t>Статистический анализ структуры явлений.</a:t>
            </a:r>
            <a:br>
              <a:rPr lang="ru-RU" altLang="ru-RU" b="1"/>
            </a:br>
            <a:r>
              <a:rPr lang="ru-RU" altLang="ru-RU" b="1"/>
              <a:t>Индексный метод</a:t>
            </a:r>
            <a:endParaRPr lang="ru-RU" altLang="ru-RU"/>
          </a:p>
        </p:txBody>
      </p:sp>
      <p:sp>
        <p:nvSpPr>
          <p:cNvPr id="5" name="Подзаголовок 4">
            <a:extLst>
              <a:ext uri="{FF2B5EF4-FFF2-40B4-BE49-F238E27FC236}">
                <a16:creationId xmlns:a16="http://schemas.microsoft.com/office/drawing/2014/main" id="{180E995F-1E05-491D-8B0D-EFBB5488C851}"/>
              </a:ext>
            </a:extLst>
          </p:cNvPr>
          <p:cNvSpPr>
            <a:spLocks noGrp="1"/>
          </p:cNvSpPr>
          <p:nvPr>
            <p:ph type="subTitle" idx="1"/>
          </p:nvPr>
        </p:nvSpPr>
        <p:spPr/>
        <p:txBody>
          <a:bodyPr rtlCol="0">
            <a:normAutofit/>
          </a:bodyPr>
          <a:lstStyle/>
          <a:p>
            <a:pPr eaLnBrk="1" fontAlgn="auto" hangingPunct="1">
              <a:spcAft>
                <a:spcPts val="0"/>
              </a:spcAft>
              <a:defRPr/>
            </a:pPr>
            <a:r>
              <a:rPr lang="ru-RU" dirty="0"/>
              <a:t>Занятие 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00746003"/>
      </p:ext>
    </p:extLst>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7012140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367038501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00366"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00367"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256154842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01402"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01403"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01404"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01405"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404485397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02426"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02427"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02428"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02429"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8966859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68413415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259530894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346194742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26180144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34006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5571695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03432"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15292240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93213388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0105378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144979562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643931737"/>
      </p:ext>
    </p:extLst>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928324971"/>
      </p:ext>
    </p:extLst>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3685607079"/>
      </p:ext>
    </p:extLst>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098751759"/>
      </p:ext>
    </p:extLst>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90657023"/>
      </p:ext>
    </p:extLst>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23786567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02266411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2374921474"/>
      </p:ext>
    </p:extLst>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2370415021"/>
      </p:ext>
    </p:extLst>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671550513"/>
      </p:ext>
    </p:extLst>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195351451"/>
      </p:ext>
    </p:extLst>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939278270"/>
      </p:ext>
    </p:extLst>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887399956"/>
      </p:ext>
    </p:extLst>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906891998"/>
      </p:ext>
    </p:extLst>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74076789"/>
      </p:ext>
    </p:extLst>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3638224266"/>
      </p:ext>
    </p:extLst>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27777286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415386082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962904445"/>
      </p:ext>
    </p:extLst>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532021062"/>
      </p:ext>
    </p:extLst>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1961764975"/>
      </p:ext>
    </p:extLst>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233</a:t>
            </a:fld>
            <a:endParaRPr lang="ru-RU"/>
          </a:p>
        </p:txBody>
      </p:sp>
    </p:spTree>
    <p:extLst>
      <p:ext uri="{BB962C8B-B14F-4D97-AF65-F5344CB8AC3E}">
        <p14:creationId xmlns:p14="http://schemas.microsoft.com/office/powerpoint/2010/main" val="19838814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109993174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290391322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17326517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04474"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04475"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04476"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04477"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863001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05480"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118791878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235141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75864631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240</a:t>
            </a:fld>
            <a:endParaRPr lang="ru-RU"/>
          </a:p>
        </p:txBody>
      </p:sp>
    </p:spTree>
    <p:extLst>
      <p:ext uri="{BB962C8B-B14F-4D97-AF65-F5344CB8AC3E}">
        <p14:creationId xmlns:p14="http://schemas.microsoft.com/office/powerpoint/2010/main" val="640799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241</a:t>
            </a:fld>
            <a:endParaRPr lang="ru-RU"/>
          </a:p>
        </p:txBody>
      </p:sp>
    </p:spTree>
    <p:extLst>
      <p:ext uri="{BB962C8B-B14F-4D97-AF65-F5344CB8AC3E}">
        <p14:creationId xmlns:p14="http://schemas.microsoft.com/office/powerpoint/2010/main" val="302247343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242</a:t>
            </a:fld>
            <a:endParaRPr lang="ru-RU" dirty="0"/>
          </a:p>
        </p:txBody>
      </p:sp>
    </p:spTree>
    <p:extLst>
      <p:ext uri="{BB962C8B-B14F-4D97-AF65-F5344CB8AC3E}">
        <p14:creationId xmlns:p14="http://schemas.microsoft.com/office/powerpoint/2010/main" val="297839700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243</a:t>
            </a:fld>
            <a:endParaRPr lang="ru-RU"/>
          </a:p>
        </p:txBody>
      </p:sp>
    </p:spTree>
    <p:extLst>
      <p:ext uri="{BB962C8B-B14F-4D97-AF65-F5344CB8AC3E}">
        <p14:creationId xmlns:p14="http://schemas.microsoft.com/office/powerpoint/2010/main" val="155936243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564220395"/>
      </p:ext>
    </p:extLst>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132583148"/>
      </p:ext>
    </p:extLst>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66811186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63297571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56179368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424706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54430930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56689813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06504"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84812216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4605542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9759763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73342901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07534"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07535"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7492834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08570"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08571"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08572"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08573"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50122111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09594"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09595"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09596"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09597"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88895111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80724858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83253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93205"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50406440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06491153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419134304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57809618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10600"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26851614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49814748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71107214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257254657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799221385"/>
      </p:ext>
    </p:extLst>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931922904"/>
      </p:ext>
    </p:extLst>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37597876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417086573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1768338383"/>
      </p:ext>
    </p:extLst>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3438117900"/>
      </p:ext>
    </p:extLst>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3194692829"/>
      </p:ext>
    </p:extLst>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05797154"/>
      </p:ext>
    </p:extLst>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387325670"/>
      </p:ext>
    </p:extLst>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541553496"/>
      </p:ext>
    </p:extLst>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174239201"/>
      </p:ext>
    </p:extLst>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792767178"/>
      </p:ext>
    </p:extLst>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13928819"/>
      </p:ext>
    </p:extLst>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66201249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1449689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564474474"/>
      </p:ext>
    </p:extLst>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4273171158"/>
      </p:ext>
    </p:extLst>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787781952"/>
      </p:ext>
    </p:extLst>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3662089913"/>
      </p:ext>
    </p:extLst>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1361631242"/>
      </p:ext>
    </p:extLst>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836113079"/>
      </p:ext>
    </p:extLst>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286</a:t>
            </a:fld>
            <a:endParaRPr lang="ru-RU"/>
          </a:p>
        </p:txBody>
      </p:sp>
    </p:spTree>
    <p:extLst>
      <p:ext uri="{BB962C8B-B14F-4D97-AF65-F5344CB8AC3E}">
        <p14:creationId xmlns:p14="http://schemas.microsoft.com/office/powerpoint/2010/main" val="90732368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278913257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53259258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3601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71143329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11642"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11643"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11644"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11645"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858336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12648"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363429258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131573268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293</a:t>
            </a:fld>
            <a:endParaRPr lang="ru-RU"/>
          </a:p>
        </p:txBody>
      </p:sp>
    </p:spTree>
    <p:extLst>
      <p:ext uri="{BB962C8B-B14F-4D97-AF65-F5344CB8AC3E}">
        <p14:creationId xmlns:p14="http://schemas.microsoft.com/office/powerpoint/2010/main" val="28623553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294</a:t>
            </a:fld>
            <a:endParaRPr lang="ru-RU"/>
          </a:p>
        </p:txBody>
      </p:sp>
    </p:spTree>
    <p:extLst>
      <p:ext uri="{BB962C8B-B14F-4D97-AF65-F5344CB8AC3E}">
        <p14:creationId xmlns:p14="http://schemas.microsoft.com/office/powerpoint/2010/main" val="263236962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295</a:t>
            </a:fld>
            <a:endParaRPr lang="ru-RU" dirty="0"/>
          </a:p>
        </p:txBody>
      </p:sp>
    </p:spTree>
    <p:extLst>
      <p:ext uri="{BB962C8B-B14F-4D97-AF65-F5344CB8AC3E}">
        <p14:creationId xmlns:p14="http://schemas.microsoft.com/office/powerpoint/2010/main" val="8833210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296</a:t>
            </a:fld>
            <a:endParaRPr lang="ru-RU"/>
          </a:p>
        </p:txBody>
      </p:sp>
    </p:spTree>
    <p:extLst>
      <p:ext uri="{BB962C8B-B14F-4D97-AF65-F5344CB8AC3E}">
        <p14:creationId xmlns:p14="http://schemas.microsoft.com/office/powerpoint/2010/main" val="13117165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138962987"/>
      </p:ext>
    </p:extLst>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206324659"/>
      </p:ext>
    </p:extLst>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31953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AA7811-B2CE-4BBB-91CB-7034A4E99997}"/>
              </a:ext>
            </a:extLst>
          </p:cNvPr>
          <p:cNvSpPr>
            <a:spLocks noGrp="1"/>
          </p:cNvSpPr>
          <p:nvPr>
            <p:ph type="ctrTitle"/>
          </p:nvPr>
        </p:nvSpPr>
        <p:spPr/>
        <p:txBody>
          <a:bodyPr>
            <a:normAutofit fontScale="90000"/>
          </a:bodyPr>
          <a:lstStyle/>
          <a:p>
            <a:r>
              <a:rPr lang="ru-RU" dirty="0"/>
              <a:t>Проверка гипотез. Однофакторный дисперсионный анализ</a:t>
            </a:r>
          </a:p>
        </p:txBody>
      </p:sp>
      <p:sp>
        <p:nvSpPr>
          <p:cNvPr id="3" name="Подзаголовок 2">
            <a:extLst>
              <a:ext uri="{FF2B5EF4-FFF2-40B4-BE49-F238E27FC236}">
                <a16:creationId xmlns:a16="http://schemas.microsoft.com/office/drawing/2014/main" id="{30443F6F-788C-4CAF-9A5E-EDB6A8682005}"/>
              </a:ext>
            </a:extLst>
          </p:cNvPr>
          <p:cNvSpPr>
            <a:spLocks noGrp="1"/>
          </p:cNvSpPr>
          <p:nvPr>
            <p:ph type="subTitle" idx="1"/>
          </p:nvPr>
        </p:nvSpPr>
        <p:spPr/>
        <p:txBody>
          <a:bodyPr/>
          <a:lstStyle/>
          <a:p>
            <a:r>
              <a:rPr lang="ru-RU" dirty="0"/>
              <a:t>Занятие 11</a:t>
            </a:r>
          </a:p>
        </p:txBody>
      </p:sp>
    </p:spTree>
    <p:extLst>
      <p:ext uri="{BB962C8B-B14F-4D97-AF65-F5344CB8AC3E}">
        <p14:creationId xmlns:p14="http://schemas.microsoft.com/office/powerpoint/2010/main" val="2682897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94248"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94249"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132081780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320746956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84242243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60325265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101411949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13672"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134882880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42011300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24105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50113221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14702"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14703"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318870185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15738"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15739"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15740"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15741"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958609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95310"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95311"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95312"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95313"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45583434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16762"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16763"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16764"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16765"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53039138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378698232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419149057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66361903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363965582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87545146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17768"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98487307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341419239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138103537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737543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96334"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96335"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96336"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96337"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99966102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2951638515"/>
      </p:ext>
    </p:extLst>
  </p:cSld>
  <p:clrMapOvr>
    <a:masterClrMapping/>
  </p:clrMapOvr>
  <p:transition spd="me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754747441"/>
      </p:ext>
    </p:extLst>
  </p:cSld>
  <p:clrMapOvr>
    <a:masterClrMapping/>
  </p:clrMapOvr>
  <p:transition spd="me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2043723250"/>
      </p:ext>
    </p:extLst>
  </p:cSld>
  <p:clrMapOvr>
    <a:masterClrMapping/>
  </p:clrMapOvr>
  <p:transition spd="me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896731627"/>
      </p:ext>
    </p:extLst>
  </p:cSld>
  <p:clrMapOvr>
    <a:masterClrMapping/>
  </p:clrMapOvr>
  <p:transition spd="me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401219171"/>
      </p:ext>
    </p:extLst>
  </p:cSld>
  <p:clrMapOvr>
    <a:masterClrMapping/>
  </p:clrMapOvr>
  <p:transition spd="me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761618404"/>
      </p:ext>
    </p:extLst>
  </p:cSld>
  <p:clrMapOvr>
    <a:masterClrMapping/>
  </p:clrMapOvr>
  <p:transition spd="me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3723286382"/>
      </p:ext>
    </p:extLst>
  </p:cSld>
  <p:clrMapOvr>
    <a:masterClrMapping/>
  </p:clrMapOvr>
  <p:transition spd="me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864182787"/>
      </p:ext>
    </p:extLst>
  </p:cSld>
  <p:clrMapOvr>
    <a:masterClrMapping/>
  </p:clrMapOvr>
  <p:transition spd="me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4223891674"/>
      </p:ext>
    </p:extLst>
  </p:cSld>
  <p:clrMapOvr>
    <a:masterClrMapping/>
  </p:clrMapOvr>
  <p:transition spd="me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177239469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210312609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616620084"/>
      </p:ext>
    </p:extLst>
  </p:cSld>
  <p:clrMapOvr>
    <a:masterClrMapping/>
  </p:clrMapOvr>
  <p:transition spd="me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2426812113"/>
      </p:ext>
    </p:extLst>
  </p:cSld>
  <p:clrMapOvr>
    <a:masterClrMapping/>
  </p:clrMapOvr>
  <p:transition spd="me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232763118"/>
      </p:ext>
    </p:extLst>
  </p:cSld>
  <p:clrMapOvr>
    <a:masterClrMapping/>
  </p:clrMapOvr>
  <p:transition spd="me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808005615"/>
      </p:ext>
    </p:extLst>
  </p:cSld>
  <p:clrMapOvr>
    <a:masterClrMapping/>
  </p:clrMapOvr>
  <p:transition spd="me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647396864"/>
      </p:ext>
    </p:extLst>
  </p:cSld>
  <p:clrMapOvr>
    <a:masterClrMapping/>
  </p:clrMapOvr>
  <p:transition spd="me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58628499"/>
      </p:ext>
    </p:extLst>
  </p:cSld>
  <p:clrMapOvr>
    <a:masterClrMapping/>
  </p:clrMapOvr>
  <p:transition spd="me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798658625"/>
      </p:ext>
    </p:extLst>
  </p:cSld>
  <p:clrMapOvr>
    <a:masterClrMapping/>
  </p:clrMapOvr>
  <p:transition spd="me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3192358032"/>
      </p:ext>
    </p:extLst>
  </p:cSld>
  <p:clrMapOvr>
    <a:masterClrMapping/>
  </p:clrMapOvr>
  <p:transition spd="me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3041047673"/>
      </p:ext>
    </p:extLst>
  </p:cSld>
  <p:clrMapOvr>
    <a:masterClrMapping/>
  </p:clrMapOvr>
  <p:transition spd="me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40975132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37714117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769505161"/>
      </p:ext>
    </p:extLst>
  </p:cSld>
  <p:clrMapOvr>
    <a:masterClrMapping/>
  </p:clrMapOvr>
  <p:transition spd="me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31852405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36652443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37864822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72849661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203623031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33126"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738941563"/>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419281233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02723759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241776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423566861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34154"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34155"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180284425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35186"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35187"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35188"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35189"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31157276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36210"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36211"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36212"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36213"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59606352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252866919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242496010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354980805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294139779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41645584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37222"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2331230996"/>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3417363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270354258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71760616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48688270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1230093484"/>
      </p:ext>
    </p:extLst>
  </p:cSld>
  <p:clrMapOvr>
    <a:masterClrMapping/>
  </p:clrMapOvr>
  <p:transition spd="me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222992989"/>
      </p:ext>
    </p:extLst>
  </p:cSld>
  <p:clrMapOvr>
    <a:masterClrMapping/>
  </p:clrMapOvr>
  <p:transition spd="me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4008483189"/>
      </p:ext>
    </p:extLst>
  </p:cSld>
  <p:clrMapOvr>
    <a:masterClrMapping/>
  </p:clrMapOvr>
  <p:transition spd="me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861429749"/>
      </p:ext>
    </p:extLst>
  </p:cSld>
  <p:clrMapOvr>
    <a:masterClrMapping/>
  </p:clrMapOvr>
  <p:transition spd="me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3450375606"/>
      </p:ext>
    </p:extLst>
  </p:cSld>
  <p:clrMapOvr>
    <a:masterClrMapping/>
  </p:clrMapOvr>
  <p:transition spd="me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106219234"/>
      </p:ext>
    </p:extLst>
  </p:cSld>
  <p:clrMapOvr>
    <a:masterClrMapping/>
  </p:clrMapOvr>
  <p:transition spd="me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3329812189"/>
      </p:ext>
    </p:extLst>
  </p:cSld>
  <p:clrMapOvr>
    <a:masterClrMapping/>
  </p:clrMapOvr>
  <p:transition spd="me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150803040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3008344248"/>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807234556"/>
      </p:ext>
    </p:extLst>
  </p:cSld>
  <p:clrMapOvr>
    <a:masterClrMapping/>
  </p:clrMapOvr>
  <p:transition spd="me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015765358"/>
      </p:ext>
    </p:extLst>
  </p:cSld>
  <p:clrMapOvr>
    <a:masterClrMapping/>
  </p:clrMapOvr>
  <p:transition spd="me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3045477239"/>
      </p:ext>
    </p:extLst>
  </p:cSld>
  <p:clrMapOvr>
    <a:masterClrMapping/>
  </p:clrMapOvr>
  <p:transition spd="me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679252580"/>
      </p:ext>
    </p:extLst>
  </p:cSld>
  <p:clrMapOvr>
    <a:masterClrMapping/>
  </p:clrMapOvr>
  <p:transition spd="me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921793557"/>
      </p:ext>
    </p:extLst>
  </p:cSld>
  <p:clrMapOvr>
    <a:masterClrMapping/>
  </p:clrMapOvr>
  <p:transition spd="me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143516386"/>
      </p:ext>
    </p:extLst>
  </p:cSld>
  <p:clrMapOvr>
    <a:masterClrMapping/>
  </p:clrMapOvr>
  <p:transition spd="me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601965689"/>
      </p:ext>
    </p:extLst>
  </p:cSld>
  <p:clrMapOvr>
    <a:masterClrMapping/>
  </p:clrMapOvr>
  <p:transition spd="me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767103856"/>
      </p:ext>
    </p:extLst>
  </p:cSld>
  <p:clrMapOvr>
    <a:masterClrMapping/>
  </p:clrMapOvr>
  <p:transition spd="me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1036991121"/>
      </p:ext>
    </p:extLst>
  </p:cSld>
  <p:clrMapOvr>
    <a:masterClrMapping/>
  </p:clrMapOvr>
  <p:transition spd="me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210449138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92182"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168326937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7485651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44606249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349941093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80774500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139667906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473312922"/>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2956731958"/>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1605365587"/>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74901626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2060406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70694349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458597947"/>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31697891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2967581397"/>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221340842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217390260"/>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2489553998"/>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65606048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82676954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38258"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38259"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38260"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38261"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08407793"/>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39270"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223661443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95412-3088-4CDE-BCBA-FCBC0B242AA7}"/>
              </a:ext>
            </a:extLst>
          </p:cNvPr>
          <p:cNvSpPr>
            <a:spLocks noGrp="1"/>
          </p:cNvSpPr>
          <p:nvPr>
            <p:ph type="ctrTitle"/>
          </p:nvPr>
        </p:nvSpPr>
        <p:spPr/>
        <p:txBody>
          <a:bodyPr/>
          <a:lstStyle/>
          <a:p>
            <a:r>
              <a:rPr lang="ru-RU" dirty="0"/>
              <a:t>Интервальные оценки</a:t>
            </a:r>
          </a:p>
        </p:txBody>
      </p:sp>
      <p:sp>
        <p:nvSpPr>
          <p:cNvPr id="3" name="Подзаголовок 2">
            <a:extLst>
              <a:ext uri="{FF2B5EF4-FFF2-40B4-BE49-F238E27FC236}">
                <a16:creationId xmlns:a16="http://schemas.microsoft.com/office/drawing/2014/main" id="{BFC2F3C0-643A-45F2-B78C-9FAAACD17CF4}"/>
              </a:ext>
            </a:extLst>
          </p:cNvPr>
          <p:cNvSpPr>
            <a:spLocks noGrp="1"/>
          </p:cNvSpPr>
          <p:nvPr>
            <p:ph type="subTitle" idx="1"/>
          </p:nvPr>
        </p:nvSpPr>
        <p:spPr/>
        <p:txBody>
          <a:bodyPr/>
          <a:lstStyle/>
          <a:p>
            <a:r>
              <a:rPr lang="ru-RU" dirty="0"/>
              <a:t>Занятие </a:t>
            </a:r>
            <a:r>
              <a:rPr lang="en-US" dirty="0"/>
              <a:t>10</a:t>
            </a:r>
            <a:endParaRPr lang="ru-RU" dirty="0"/>
          </a:p>
        </p:txBody>
      </p:sp>
    </p:spTree>
    <p:extLst>
      <p:ext uri="{BB962C8B-B14F-4D97-AF65-F5344CB8AC3E}">
        <p14:creationId xmlns:p14="http://schemas.microsoft.com/office/powerpoint/2010/main" val="762051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364979390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2469156183"/>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401</a:t>
            </a:fld>
            <a:endParaRPr lang="ru-RU"/>
          </a:p>
        </p:txBody>
      </p:sp>
    </p:spTree>
    <p:extLst>
      <p:ext uri="{BB962C8B-B14F-4D97-AF65-F5344CB8AC3E}">
        <p14:creationId xmlns:p14="http://schemas.microsoft.com/office/powerpoint/2010/main" val="200145720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402</a:t>
            </a:fld>
            <a:endParaRPr lang="ru-RU"/>
          </a:p>
        </p:txBody>
      </p:sp>
    </p:spTree>
    <p:extLst>
      <p:ext uri="{BB962C8B-B14F-4D97-AF65-F5344CB8AC3E}">
        <p14:creationId xmlns:p14="http://schemas.microsoft.com/office/powerpoint/2010/main" val="231076185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403</a:t>
            </a:fld>
            <a:endParaRPr lang="ru-RU" dirty="0"/>
          </a:p>
        </p:txBody>
      </p:sp>
    </p:spTree>
    <p:extLst>
      <p:ext uri="{BB962C8B-B14F-4D97-AF65-F5344CB8AC3E}">
        <p14:creationId xmlns:p14="http://schemas.microsoft.com/office/powerpoint/2010/main" val="375126835"/>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404</a:t>
            </a:fld>
            <a:endParaRPr lang="ru-RU"/>
          </a:p>
        </p:txBody>
      </p:sp>
    </p:spTree>
    <p:extLst>
      <p:ext uri="{BB962C8B-B14F-4D97-AF65-F5344CB8AC3E}">
        <p14:creationId xmlns:p14="http://schemas.microsoft.com/office/powerpoint/2010/main" val="2249705155"/>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1224800062"/>
      </p:ext>
    </p:extLst>
  </p:cSld>
  <p:clrMapOvr>
    <a:masterClrMapping/>
  </p:clrMapOvr>
  <p:transition spd="med"/>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440704569"/>
      </p:ext>
    </p:extLst>
  </p:cSld>
  <p:clrMapOvr>
    <a:masterClrMapping/>
  </p:clrMapOvr>
  <p:transition spd="med"/>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2730898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30249560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57150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3969477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383838672"/>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2819954525"/>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40294"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25953605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880659580"/>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056535183"/>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409289180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41322"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41323"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1917654021"/>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42354"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42355"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42356"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42357"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35978528"/>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43378"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43379"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43380"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43381"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57264955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3276626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293963342"/>
      </p:ext>
    </p:extLst>
  </p:cSld>
  <p:clrMapOvr>
    <a:masterClrMapping/>
  </p:clrMapOvr>
  <p:transition spd="med"/>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90577743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3807590153"/>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316253729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59397098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44390"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227406890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51538741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1242473636"/>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1062294444"/>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3993316295"/>
      </p:ext>
    </p:extLst>
  </p:cSld>
  <p:clrMapOvr>
    <a:masterClrMapping/>
  </p:clrMapOvr>
  <p:transition spd="med"/>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92352518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606133735"/>
      </p:ext>
    </p:extLst>
  </p:cSld>
  <p:clrMapOvr>
    <a:masterClrMapping/>
  </p:clrMapOvr>
  <p:transition spd="med"/>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2210776749"/>
      </p:ext>
    </p:extLst>
  </p:cSld>
  <p:clrMapOvr>
    <a:masterClrMapping/>
  </p:clrMapOvr>
  <p:transition spd="med"/>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246678262"/>
      </p:ext>
    </p:extLst>
  </p:cSld>
  <p:clrMapOvr>
    <a:masterClrMapping/>
  </p:clrMapOvr>
  <p:transition spd="med"/>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3630970391"/>
      </p:ext>
    </p:extLst>
  </p:cSld>
  <p:clrMapOvr>
    <a:masterClrMapping/>
  </p:clrMapOvr>
  <p:transition spd="med"/>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3086152079"/>
      </p:ext>
    </p:extLst>
  </p:cSld>
  <p:clrMapOvr>
    <a:masterClrMapping/>
  </p:clrMapOvr>
  <p:transition spd="med"/>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831794099"/>
      </p:ext>
    </p:extLst>
  </p:cSld>
  <p:clrMapOvr>
    <a:masterClrMapping/>
  </p:clrMapOvr>
  <p:transition spd="med"/>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816209686"/>
      </p:ext>
    </p:extLst>
  </p:cSld>
  <p:clrMapOvr>
    <a:masterClrMapping/>
  </p:clrMapOvr>
  <p:transition spd="med"/>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2676424023"/>
      </p:ext>
    </p:extLst>
  </p:cSld>
  <p:clrMapOvr>
    <a:masterClrMapping/>
  </p:clrMapOvr>
  <p:transition spd="med"/>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1776027650"/>
      </p:ext>
    </p:extLst>
  </p:cSld>
  <p:clrMapOvr>
    <a:masterClrMapping/>
  </p:clrMapOvr>
  <p:transition spd="med"/>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60156166"/>
      </p:ext>
    </p:extLst>
  </p:cSld>
  <p:clrMapOvr>
    <a:masterClrMapping/>
  </p:clrMapOvr>
  <p:transition spd="med"/>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29116054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620960767"/>
      </p:ext>
    </p:extLst>
  </p:cSld>
  <p:clrMapOvr>
    <a:masterClrMapping/>
  </p:clrMapOvr>
  <p:transition spd="med"/>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08017885"/>
      </p:ext>
    </p:extLst>
  </p:cSld>
  <p:clrMapOvr>
    <a:masterClrMapping/>
  </p:clrMapOvr>
  <p:transition spd="med"/>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580477909"/>
      </p:ext>
    </p:extLst>
  </p:cSld>
  <p:clrMapOvr>
    <a:masterClrMapping/>
  </p:clrMapOvr>
  <p:transition spd="med"/>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4099949633"/>
      </p:ext>
    </p:extLst>
  </p:cSld>
  <p:clrMapOvr>
    <a:masterClrMapping/>
  </p:clrMapOvr>
  <p:transition spd="med"/>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213025199"/>
      </p:ext>
    </p:extLst>
  </p:cSld>
  <p:clrMapOvr>
    <a:masterClrMapping/>
  </p:clrMapOvr>
  <p:transition spd="med"/>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2930976802"/>
      </p:ext>
    </p:extLst>
  </p:cSld>
  <p:clrMapOvr>
    <a:masterClrMapping/>
  </p:clrMapOvr>
  <p:transition spd="med"/>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1537361922"/>
      </p:ext>
    </p:extLst>
  </p:cSld>
  <p:clrMapOvr>
    <a:masterClrMapping/>
  </p:clrMapOvr>
  <p:transition spd="med"/>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3392346482"/>
      </p:ext>
    </p:extLst>
  </p:cSld>
  <p:clrMapOvr>
    <a:masterClrMapping/>
  </p:clrMapOvr>
  <p:transition spd="med"/>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447</a:t>
            </a:fld>
            <a:endParaRPr lang="ru-RU"/>
          </a:p>
        </p:txBody>
      </p:sp>
    </p:spTree>
    <p:extLst>
      <p:ext uri="{BB962C8B-B14F-4D97-AF65-F5344CB8AC3E}">
        <p14:creationId xmlns:p14="http://schemas.microsoft.com/office/powerpoint/2010/main" val="4095629688"/>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2712805903"/>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194037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1172700421"/>
      </p:ext>
    </p:extLst>
  </p:cSld>
  <p:clrMapOvr>
    <a:masterClrMapping/>
  </p:clrMapOvr>
  <p:transition spd="med"/>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79806657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45426"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45427"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45428"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45429"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802682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46438"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316345170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312075733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454</a:t>
            </a:fld>
            <a:endParaRPr lang="ru-RU"/>
          </a:p>
        </p:txBody>
      </p:sp>
    </p:spTree>
    <p:extLst>
      <p:ext uri="{BB962C8B-B14F-4D97-AF65-F5344CB8AC3E}">
        <p14:creationId xmlns:p14="http://schemas.microsoft.com/office/powerpoint/2010/main" val="289813355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455</a:t>
            </a:fld>
            <a:endParaRPr lang="ru-RU"/>
          </a:p>
        </p:txBody>
      </p:sp>
    </p:spTree>
    <p:extLst>
      <p:ext uri="{BB962C8B-B14F-4D97-AF65-F5344CB8AC3E}">
        <p14:creationId xmlns:p14="http://schemas.microsoft.com/office/powerpoint/2010/main" val="269979459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456</a:t>
            </a:fld>
            <a:endParaRPr lang="ru-RU" dirty="0"/>
          </a:p>
        </p:txBody>
      </p:sp>
    </p:spTree>
    <p:extLst>
      <p:ext uri="{BB962C8B-B14F-4D97-AF65-F5344CB8AC3E}">
        <p14:creationId xmlns:p14="http://schemas.microsoft.com/office/powerpoint/2010/main" val="734831243"/>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457</a:t>
            </a:fld>
            <a:endParaRPr lang="ru-RU"/>
          </a:p>
        </p:txBody>
      </p:sp>
    </p:spTree>
    <p:extLst>
      <p:ext uri="{BB962C8B-B14F-4D97-AF65-F5344CB8AC3E}">
        <p14:creationId xmlns:p14="http://schemas.microsoft.com/office/powerpoint/2010/main" val="19078956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40876308"/>
      </p:ext>
    </p:extLst>
  </p:cSld>
  <p:clrMapOvr>
    <a:masterClrMapping/>
  </p:clrMapOvr>
  <p:transition spd="med"/>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47967640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804258372"/>
      </p:ext>
    </p:extLst>
  </p:cSld>
  <p:clrMapOvr>
    <a:masterClrMapping/>
  </p:clrMapOvr>
  <p:transition spd="med"/>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78504319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58868640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4118811675"/>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38075268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883035666"/>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47462"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2386876225"/>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3671179767"/>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652964170"/>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89614963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48490"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48491"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4076208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2597221456"/>
      </p:ext>
    </p:extLst>
  </p:cSld>
  <p:clrMapOvr>
    <a:masterClrMapping/>
  </p:clrMapOvr>
  <p:transition spd="med"/>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49522"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49523"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49524"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49525"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3704581001"/>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50546"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50547"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50548"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50549"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49639778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2672908142"/>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5961259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524012221"/>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1390787294"/>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82489224"/>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51558"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64938272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1340783589"/>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154489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2057767696"/>
      </p:ext>
    </p:extLst>
  </p:cSld>
  <p:clrMapOvr>
    <a:masterClrMapping/>
  </p:clrMapOvr>
  <p:transition spd="med"/>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139337463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1052276119"/>
      </p:ext>
    </p:extLst>
  </p:cSld>
  <p:clrMapOvr>
    <a:masterClrMapping/>
  </p:clrMapOvr>
  <p:transition spd="med"/>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052148654"/>
      </p:ext>
    </p:extLst>
  </p:cSld>
  <p:clrMapOvr>
    <a:masterClrMapping/>
  </p:clrMapOvr>
  <p:transition spd="med"/>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1291284974"/>
      </p:ext>
    </p:extLst>
  </p:cSld>
  <p:clrMapOvr>
    <a:masterClrMapping/>
  </p:clrMapOvr>
  <p:transition spd="med"/>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1529535528"/>
      </p:ext>
    </p:extLst>
  </p:cSld>
  <p:clrMapOvr>
    <a:masterClrMapping/>
  </p:clrMapOvr>
  <p:transition spd="med"/>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904685915"/>
      </p:ext>
    </p:extLst>
  </p:cSld>
  <p:clrMapOvr>
    <a:masterClrMapping/>
  </p:clrMapOvr>
  <p:transition spd="med"/>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2846761777"/>
      </p:ext>
    </p:extLst>
  </p:cSld>
  <p:clrMapOvr>
    <a:masterClrMapping/>
  </p:clrMapOvr>
  <p:transition spd="med"/>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601080176"/>
      </p:ext>
    </p:extLst>
  </p:cSld>
  <p:clrMapOvr>
    <a:masterClrMapping/>
  </p:clrMapOvr>
  <p:transition spd="med"/>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4034454577"/>
      </p:ext>
    </p:extLst>
  </p:cSld>
  <p:clrMapOvr>
    <a:masterClrMapping/>
  </p:clrMapOvr>
  <p:transition spd="med"/>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236000764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911792755"/>
      </p:ext>
    </p:extLst>
  </p:cSld>
  <p:clrMapOvr>
    <a:masterClrMapping/>
  </p:clrMapOvr>
  <p:transition spd="med"/>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3595954225"/>
      </p:ext>
    </p:extLst>
  </p:cSld>
  <p:clrMapOvr>
    <a:masterClrMapping/>
  </p:clrMapOvr>
  <p:transition spd="med"/>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547861097"/>
      </p:ext>
    </p:extLst>
  </p:cSld>
  <p:clrMapOvr>
    <a:masterClrMapping/>
  </p:clrMapOvr>
  <p:transition spd="med"/>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4160288936"/>
      </p:ext>
    </p:extLst>
  </p:cSld>
  <p:clrMapOvr>
    <a:masterClrMapping/>
  </p:clrMapOvr>
  <p:transition spd="med"/>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338783781"/>
      </p:ext>
    </p:extLst>
  </p:cSld>
  <p:clrMapOvr>
    <a:masterClrMapping/>
  </p:clrMapOvr>
  <p:transition spd="med"/>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941312937"/>
      </p:ext>
    </p:extLst>
  </p:cSld>
  <p:clrMapOvr>
    <a:masterClrMapping/>
  </p:clrMapOvr>
  <p:transition spd="med"/>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3331562905"/>
      </p:ext>
    </p:extLst>
  </p:cSld>
  <p:clrMapOvr>
    <a:masterClrMapping/>
  </p:clrMapOvr>
  <p:transition spd="med"/>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392197083"/>
      </p:ext>
    </p:extLst>
  </p:cSld>
  <p:clrMapOvr>
    <a:masterClrMapping/>
  </p:clrMapOvr>
  <p:transition spd="med"/>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2815324914"/>
      </p:ext>
    </p:extLst>
  </p:cSld>
  <p:clrMapOvr>
    <a:masterClrMapping/>
  </p:clrMapOvr>
  <p:transition spd="med"/>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346895016"/>
      </p:ext>
    </p:extLst>
  </p:cSld>
  <p:clrMapOvr>
    <a:masterClrMapping/>
  </p:clrMapOvr>
  <p:transition spd="med"/>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19388521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1D62AC-56A5-40A0-96F7-0FB85C3AF7D1}"/>
              </a:ext>
            </a:extLst>
          </p:cNvPr>
          <p:cNvSpPr>
            <a:spLocks noGrp="1"/>
          </p:cNvSpPr>
          <p:nvPr>
            <p:ph type="ctrTitle"/>
          </p:nvPr>
        </p:nvSpPr>
        <p:spPr/>
        <p:txBody>
          <a:bodyPr>
            <a:normAutofit fontScale="90000"/>
          </a:bodyPr>
          <a:lstStyle/>
          <a:p>
            <a:r>
              <a:rPr lang="ru-RU" dirty="0"/>
              <a:t>Показатели взаимосвязи между качественными переменными</a:t>
            </a:r>
          </a:p>
        </p:txBody>
      </p:sp>
      <p:sp>
        <p:nvSpPr>
          <p:cNvPr id="3" name="Подзаголовок 2">
            <a:extLst>
              <a:ext uri="{FF2B5EF4-FFF2-40B4-BE49-F238E27FC236}">
                <a16:creationId xmlns:a16="http://schemas.microsoft.com/office/drawing/2014/main" id="{CD14AAEA-F7DB-454F-928B-6355296A743F}"/>
              </a:ext>
            </a:extLst>
          </p:cNvPr>
          <p:cNvSpPr>
            <a:spLocks noGrp="1"/>
          </p:cNvSpPr>
          <p:nvPr>
            <p:ph type="subTitle" idx="1"/>
          </p:nvPr>
        </p:nvSpPr>
        <p:spPr/>
        <p:txBody>
          <a:bodyPr/>
          <a:lstStyle/>
          <a:p>
            <a:r>
              <a:rPr lang="ru-RU" dirty="0"/>
              <a:t>Семинар 9</a:t>
            </a:r>
          </a:p>
        </p:txBody>
      </p:sp>
    </p:spTree>
    <p:extLst>
      <p:ext uri="{BB962C8B-B14F-4D97-AF65-F5344CB8AC3E}">
        <p14:creationId xmlns:p14="http://schemas.microsoft.com/office/powerpoint/2010/main" val="396367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2351435575"/>
      </p:ext>
    </p:extLst>
  </p:cSld>
  <p:clrMapOvr>
    <a:masterClrMapping/>
  </p:clrMapOvr>
  <p:transition spd="med"/>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500</a:t>
            </a:fld>
            <a:endParaRPr lang="ru-RU"/>
          </a:p>
        </p:txBody>
      </p:sp>
    </p:spTree>
    <p:extLst>
      <p:ext uri="{BB962C8B-B14F-4D97-AF65-F5344CB8AC3E}">
        <p14:creationId xmlns:p14="http://schemas.microsoft.com/office/powerpoint/2010/main" val="76003732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620560326"/>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130539005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76488241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52594"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52595"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52596"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52597"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7399868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53606"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121865980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3913595293"/>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507</a:t>
            </a:fld>
            <a:endParaRPr lang="ru-RU"/>
          </a:p>
        </p:txBody>
      </p:sp>
    </p:spTree>
    <p:extLst>
      <p:ext uri="{BB962C8B-B14F-4D97-AF65-F5344CB8AC3E}">
        <p14:creationId xmlns:p14="http://schemas.microsoft.com/office/powerpoint/2010/main" val="401148194"/>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508</a:t>
            </a:fld>
            <a:endParaRPr lang="ru-RU"/>
          </a:p>
        </p:txBody>
      </p:sp>
    </p:spTree>
    <p:extLst>
      <p:ext uri="{BB962C8B-B14F-4D97-AF65-F5344CB8AC3E}">
        <p14:creationId xmlns:p14="http://schemas.microsoft.com/office/powerpoint/2010/main" val="1709955455"/>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509</a:t>
            </a:fld>
            <a:endParaRPr lang="ru-RU" dirty="0"/>
          </a:p>
        </p:txBody>
      </p:sp>
    </p:spTree>
    <p:extLst>
      <p:ext uri="{BB962C8B-B14F-4D97-AF65-F5344CB8AC3E}">
        <p14:creationId xmlns:p14="http://schemas.microsoft.com/office/powerpoint/2010/main" val="296482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306674905"/>
      </p:ext>
    </p:extLst>
  </p:cSld>
  <p:clrMapOvr>
    <a:masterClrMapping/>
  </p:clrMapOvr>
  <p:transition spd="med"/>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510</a:t>
            </a:fld>
            <a:endParaRPr lang="ru-RU"/>
          </a:p>
        </p:txBody>
      </p:sp>
    </p:spTree>
    <p:extLst>
      <p:ext uri="{BB962C8B-B14F-4D97-AF65-F5344CB8AC3E}">
        <p14:creationId xmlns:p14="http://schemas.microsoft.com/office/powerpoint/2010/main" val="328388538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964670047"/>
      </p:ext>
    </p:extLst>
  </p:cSld>
  <p:clrMapOvr>
    <a:masterClrMapping/>
  </p:clrMapOvr>
  <p:transition spd="med"/>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305803049"/>
      </p:ext>
    </p:extLst>
  </p:cSld>
  <p:clrMapOvr>
    <a:masterClrMapping/>
  </p:clrMapOvr>
  <p:transition spd="med"/>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0016471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948732759"/>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3843442694"/>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485808599"/>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450476374"/>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54630"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671609672"/>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96257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001213716"/>
      </p:ext>
    </p:extLst>
  </p:cSld>
  <p:clrMapOvr>
    <a:masterClrMapping/>
  </p:clrMapOvr>
  <p:transition spd="med"/>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802837839"/>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1575637320"/>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55658"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55659"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545921848"/>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56690"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56691"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56692"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56693"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1623066812"/>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57714"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57715"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57716"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57717"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2929934498"/>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4104841263"/>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321019913"/>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377333553"/>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4168142528"/>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70504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2638581102"/>
      </p:ext>
    </p:extLst>
  </p:cSld>
  <p:clrMapOvr>
    <a:masterClrMapping/>
  </p:clrMapOvr>
  <p:transition spd="med"/>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58726"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36687668"/>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3729474660"/>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3558132632"/>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544992982"/>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2650335482"/>
      </p:ext>
    </p:extLst>
  </p:cSld>
  <p:clrMapOvr>
    <a:masterClrMapping/>
  </p:clrMapOvr>
  <p:transition spd="med"/>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707160129"/>
      </p:ext>
    </p:extLst>
  </p:cSld>
  <p:clrMapOvr>
    <a:masterClrMapping/>
  </p:clrMapOvr>
  <p:transition spd="med"/>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1619010279"/>
      </p:ext>
    </p:extLst>
  </p:cSld>
  <p:clrMapOvr>
    <a:masterClrMapping/>
  </p:clrMapOvr>
  <p:transition spd="med"/>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401805350"/>
      </p:ext>
    </p:extLst>
  </p:cSld>
  <p:clrMapOvr>
    <a:masterClrMapping/>
  </p:clrMapOvr>
  <p:transition spd="med"/>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1623300152"/>
      </p:ext>
    </p:extLst>
  </p:cSld>
  <p:clrMapOvr>
    <a:masterClrMapping/>
  </p:clrMapOvr>
  <p:transition spd="med"/>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131661561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179925931"/>
      </p:ext>
    </p:extLst>
  </p:cSld>
  <p:clrMapOvr>
    <a:masterClrMapping/>
  </p:clrMapOvr>
  <p:transition spd="med"/>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257858576"/>
      </p:ext>
    </p:extLst>
  </p:cSld>
  <p:clrMapOvr>
    <a:masterClrMapping/>
  </p:clrMapOvr>
  <p:transition spd="med"/>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466800567"/>
      </p:ext>
    </p:extLst>
  </p:cSld>
  <p:clrMapOvr>
    <a:masterClrMapping/>
  </p:clrMapOvr>
  <p:transition spd="med"/>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753069910"/>
      </p:ext>
    </p:extLst>
  </p:cSld>
  <p:clrMapOvr>
    <a:masterClrMapping/>
  </p:clrMapOvr>
  <p:transition spd="med"/>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89092362"/>
      </p:ext>
    </p:extLst>
  </p:cSld>
  <p:clrMapOvr>
    <a:masterClrMapping/>
  </p:clrMapOvr>
  <p:transition spd="med"/>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1333752615"/>
      </p:ext>
    </p:extLst>
  </p:cSld>
  <p:clrMapOvr>
    <a:masterClrMapping/>
  </p:clrMapOvr>
  <p:transition spd="med"/>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4146303070"/>
      </p:ext>
    </p:extLst>
  </p:cSld>
  <p:clrMapOvr>
    <a:masterClrMapping/>
  </p:clrMapOvr>
  <p:transition spd="med"/>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047181010"/>
      </p:ext>
    </p:extLst>
  </p:cSld>
  <p:clrMapOvr>
    <a:masterClrMapping/>
  </p:clrMapOvr>
  <p:transition spd="med"/>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948612254"/>
      </p:ext>
    </p:extLst>
  </p:cSld>
  <p:clrMapOvr>
    <a:masterClrMapping/>
  </p:clrMapOvr>
  <p:transition spd="med"/>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620762579"/>
      </p:ext>
    </p:extLst>
  </p:cSld>
  <p:clrMapOvr>
    <a:masterClrMapping/>
  </p:clrMapOvr>
  <p:transition spd="med"/>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53538129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55733896"/>
      </p:ext>
    </p:extLst>
  </p:cSld>
  <p:clrMapOvr>
    <a:masterClrMapping/>
  </p:clrMapOvr>
  <p:transition spd="med"/>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1125622035"/>
      </p:ext>
    </p:extLst>
  </p:cSld>
  <p:clrMapOvr>
    <a:masterClrMapping/>
  </p:clrMapOvr>
  <p:transition spd="med"/>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1560744223"/>
      </p:ext>
    </p:extLst>
  </p:cSld>
  <p:clrMapOvr>
    <a:masterClrMapping/>
  </p:clrMapOvr>
  <p:transition spd="med"/>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267032643"/>
      </p:ext>
    </p:extLst>
  </p:cSld>
  <p:clrMapOvr>
    <a:masterClrMapping/>
  </p:clrMapOvr>
  <p:transition spd="med"/>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553</a:t>
            </a:fld>
            <a:endParaRPr lang="ru-RU"/>
          </a:p>
        </p:txBody>
      </p:sp>
    </p:spTree>
    <p:extLst>
      <p:ext uri="{BB962C8B-B14F-4D97-AF65-F5344CB8AC3E}">
        <p14:creationId xmlns:p14="http://schemas.microsoft.com/office/powerpoint/2010/main" val="594818157"/>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2848944533"/>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4020545556"/>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408755243"/>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59762"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59763"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59764"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59765"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782339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60774"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2602571829"/>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1515244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2235534065"/>
      </p:ext>
    </p:extLst>
  </p:cSld>
  <p:clrMapOvr>
    <a:masterClrMapping/>
  </p:clrMapOvr>
  <p:transition spd="med"/>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560</a:t>
            </a:fld>
            <a:endParaRPr lang="ru-RU"/>
          </a:p>
        </p:txBody>
      </p:sp>
    </p:spTree>
    <p:extLst>
      <p:ext uri="{BB962C8B-B14F-4D97-AF65-F5344CB8AC3E}">
        <p14:creationId xmlns:p14="http://schemas.microsoft.com/office/powerpoint/2010/main" val="2583585159"/>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101597515"/>
      </p:ext>
    </p:extLst>
  </p:cSld>
  <p:clrMapOvr>
    <a:masterClrMapping/>
  </p:clrMapOvr>
  <p:transition spd="med"/>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327547164"/>
      </p:ext>
    </p:extLst>
  </p:cSld>
  <p:clrMapOvr>
    <a:masterClrMapping/>
  </p:clrMapOvr>
  <p:transition spd="med"/>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191539197"/>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909183482"/>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666086236"/>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1791560683"/>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807121997"/>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74084"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258992189"/>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3902860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520468697"/>
      </p:ext>
    </p:extLst>
  </p:cSld>
  <p:clrMapOvr>
    <a:masterClrMapping/>
  </p:clrMapOvr>
  <p:transition spd="med"/>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471903957"/>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3326736158"/>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75110"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75111"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1436782196"/>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76138"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76139"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76140"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76141"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162121527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77162"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77163"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77164"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77165"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50604257"/>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421067966"/>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141397391"/>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853811645"/>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3015519957"/>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726798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1236037481"/>
      </p:ext>
    </p:extLst>
  </p:cSld>
  <p:clrMapOvr>
    <a:masterClrMapping/>
  </p:clrMapOvr>
  <p:transition spd="med"/>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78180"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0782864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2107869751"/>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002261874"/>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1458911155"/>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2963720685"/>
      </p:ext>
    </p:extLst>
  </p:cSld>
  <p:clrMapOvr>
    <a:masterClrMapping/>
  </p:clrMapOvr>
  <p:transition spd="med"/>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358176971"/>
      </p:ext>
    </p:extLst>
  </p:cSld>
  <p:clrMapOvr>
    <a:masterClrMapping/>
  </p:clrMapOvr>
  <p:transition spd="med"/>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2385133661"/>
      </p:ext>
    </p:extLst>
  </p:cSld>
  <p:clrMapOvr>
    <a:masterClrMapping/>
  </p:clrMapOvr>
  <p:transition spd="med"/>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2868082336"/>
      </p:ext>
    </p:extLst>
  </p:cSld>
  <p:clrMapOvr>
    <a:masterClrMapping/>
  </p:clrMapOvr>
  <p:transition spd="med"/>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706462304"/>
      </p:ext>
    </p:extLst>
  </p:cSld>
  <p:clrMapOvr>
    <a:masterClrMapping/>
  </p:clrMapOvr>
  <p:transition spd="med"/>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128540277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1971775899"/>
      </p:ext>
    </p:extLst>
  </p:cSld>
  <p:clrMapOvr>
    <a:masterClrMapping/>
  </p:clrMapOvr>
  <p:transition spd="med"/>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577548447"/>
      </p:ext>
    </p:extLst>
  </p:cSld>
  <p:clrMapOvr>
    <a:masterClrMapping/>
  </p:clrMapOvr>
  <p:transition spd="med"/>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843020977"/>
      </p:ext>
    </p:extLst>
  </p:cSld>
  <p:clrMapOvr>
    <a:masterClrMapping/>
  </p:clrMapOvr>
  <p:transition spd="med"/>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645063439"/>
      </p:ext>
    </p:extLst>
  </p:cSld>
  <p:clrMapOvr>
    <a:masterClrMapping/>
  </p:clrMapOvr>
  <p:transition spd="med"/>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603415736"/>
      </p:ext>
    </p:extLst>
  </p:cSld>
  <p:clrMapOvr>
    <a:masterClrMapping/>
  </p:clrMapOvr>
  <p:transition spd="med"/>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109277463"/>
      </p:ext>
    </p:extLst>
  </p:cSld>
  <p:clrMapOvr>
    <a:masterClrMapping/>
  </p:clrMapOvr>
  <p:transition spd="med"/>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4235122082"/>
      </p:ext>
    </p:extLst>
  </p:cSld>
  <p:clrMapOvr>
    <a:masterClrMapping/>
  </p:clrMapOvr>
  <p:transition spd="med"/>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725679916"/>
      </p:ext>
    </p:extLst>
  </p:cSld>
  <p:clrMapOvr>
    <a:masterClrMapping/>
  </p:clrMapOvr>
  <p:transition spd="med"/>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93289218"/>
      </p:ext>
    </p:extLst>
  </p:cSld>
  <p:clrMapOvr>
    <a:masterClrMapping/>
  </p:clrMapOvr>
  <p:transition spd="med"/>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108167141"/>
      </p:ext>
    </p:extLst>
  </p:cSld>
  <p:clrMapOvr>
    <a:masterClrMapping/>
  </p:clrMapOvr>
  <p:transition spd="med"/>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4093902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481956340"/>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1075038861"/>
      </p:ext>
    </p:extLst>
  </p:cSld>
  <p:clrMapOvr>
    <a:masterClrMapping/>
  </p:clrMapOvr>
  <p:transition spd="med"/>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3219684844"/>
      </p:ext>
    </p:extLst>
  </p:cSld>
  <p:clrMapOvr>
    <a:masterClrMapping/>
  </p:clrMapOvr>
  <p:transition spd="med"/>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18085142"/>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4270973908"/>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335175938"/>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48936313"/>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309051790"/>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932915429"/>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3579125405"/>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749490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265196739"/>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2355320419"/>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253103697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1836168385"/>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4129230598"/>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831030384"/>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415944123"/>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3929818192"/>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310443888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1129736137"/>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802065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2883986177"/>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79210"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79211"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79212"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79213"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062700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80228"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400171314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364626526"/>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623</a:t>
            </a:fld>
            <a:endParaRPr lang="ru-RU"/>
          </a:p>
        </p:txBody>
      </p:sp>
    </p:spTree>
    <p:extLst>
      <p:ext uri="{BB962C8B-B14F-4D97-AF65-F5344CB8AC3E}">
        <p14:creationId xmlns:p14="http://schemas.microsoft.com/office/powerpoint/2010/main" val="1147262177"/>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624</a:t>
            </a:fld>
            <a:endParaRPr lang="ru-RU"/>
          </a:p>
        </p:txBody>
      </p:sp>
    </p:spTree>
    <p:extLst>
      <p:ext uri="{BB962C8B-B14F-4D97-AF65-F5344CB8AC3E}">
        <p14:creationId xmlns:p14="http://schemas.microsoft.com/office/powerpoint/2010/main" val="1764991364"/>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625</a:t>
            </a:fld>
            <a:endParaRPr lang="ru-RU" dirty="0"/>
          </a:p>
        </p:txBody>
      </p:sp>
    </p:spTree>
    <p:extLst>
      <p:ext uri="{BB962C8B-B14F-4D97-AF65-F5344CB8AC3E}">
        <p14:creationId xmlns:p14="http://schemas.microsoft.com/office/powerpoint/2010/main" val="3686214711"/>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626</a:t>
            </a:fld>
            <a:endParaRPr lang="ru-RU"/>
          </a:p>
        </p:txBody>
      </p:sp>
    </p:spTree>
    <p:extLst>
      <p:ext uri="{BB962C8B-B14F-4D97-AF65-F5344CB8AC3E}">
        <p14:creationId xmlns:p14="http://schemas.microsoft.com/office/powerpoint/2010/main" val="2467744257"/>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638013419"/>
      </p:ext>
    </p:extLst>
  </p:cSld>
  <p:clrMapOvr>
    <a:masterClrMapping/>
  </p:clrMapOvr>
  <p:transition spd="med"/>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672033045"/>
      </p:ext>
    </p:extLst>
  </p:cSld>
  <p:clrMapOvr>
    <a:masterClrMapping/>
  </p:clrMapOvr>
  <p:transition spd="med"/>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2884400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2984051623"/>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814475176"/>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1482262694"/>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1631364663"/>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121666974"/>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81252"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2155087055"/>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687195199"/>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21702703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3417112974"/>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82278"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82279"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2185663251"/>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83306"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83307"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83308"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83309"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379494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470544050"/>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84330"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84331"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84332"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84333"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196148999"/>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633871699"/>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2283542044"/>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109738585"/>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2155470432"/>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858707614"/>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85348"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986359174"/>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919985702"/>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734817645"/>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2054480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4057958598"/>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3545225471"/>
      </p:ext>
    </p:extLst>
  </p:cSld>
  <p:clrMapOvr>
    <a:masterClrMapping/>
  </p:clrMapOvr>
  <p:transition spd="med"/>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47073267"/>
      </p:ext>
    </p:extLst>
  </p:cSld>
  <p:clrMapOvr>
    <a:masterClrMapping/>
  </p:clrMapOvr>
  <p:transition spd="med"/>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2670123511"/>
      </p:ext>
    </p:extLst>
  </p:cSld>
  <p:clrMapOvr>
    <a:masterClrMapping/>
  </p:clrMapOvr>
  <p:transition spd="med"/>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236365863"/>
      </p:ext>
    </p:extLst>
  </p:cSld>
  <p:clrMapOvr>
    <a:masterClrMapping/>
  </p:clrMapOvr>
  <p:transition spd="med"/>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107624368"/>
      </p:ext>
    </p:extLst>
  </p:cSld>
  <p:clrMapOvr>
    <a:masterClrMapping/>
  </p:clrMapOvr>
  <p:transition spd="med"/>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1499850591"/>
      </p:ext>
    </p:extLst>
  </p:cSld>
  <p:clrMapOvr>
    <a:masterClrMapping/>
  </p:clrMapOvr>
  <p:transition spd="med"/>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3109180667"/>
      </p:ext>
    </p:extLst>
  </p:cSld>
  <p:clrMapOvr>
    <a:masterClrMapping/>
  </p:clrMapOvr>
  <p:transition spd="med"/>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163639556"/>
      </p:ext>
    </p:extLst>
  </p:cSld>
  <p:clrMapOvr>
    <a:masterClrMapping/>
  </p:clrMapOvr>
  <p:transition spd="med"/>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3349827381"/>
      </p:ext>
    </p:extLst>
  </p:cSld>
  <p:clrMapOvr>
    <a:masterClrMapping/>
  </p:clrMapOvr>
  <p:transition spd="med"/>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42730873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1487498623"/>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811612208"/>
      </p:ext>
    </p:extLst>
  </p:cSld>
  <p:clrMapOvr>
    <a:masterClrMapping/>
  </p:clrMapOvr>
  <p:transition spd="med"/>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2538583204"/>
      </p:ext>
    </p:extLst>
  </p:cSld>
  <p:clrMapOvr>
    <a:masterClrMapping/>
  </p:clrMapOvr>
  <p:transition spd="med"/>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180903983"/>
      </p:ext>
    </p:extLst>
  </p:cSld>
  <p:clrMapOvr>
    <a:masterClrMapping/>
  </p:clrMapOvr>
  <p:transition spd="med"/>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156860078"/>
      </p:ext>
    </p:extLst>
  </p:cSld>
  <p:clrMapOvr>
    <a:masterClrMapping/>
  </p:clrMapOvr>
  <p:transition spd="med"/>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4175645927"/>
      </p:ext>
    </p:extLst>
  </p:cSld>
  <p:clrMapOvr>
    <a:masterClrMapping/>
  </p:clrMapOvr>
  <p:transition spd="med"/>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2296518347"/>
      </p:ext>
    </p:extLst>
  </p:cSld>
  <p:clrMapOvr>
    <a:masterClrMapping/>
  </p:clrMapOvr>
  <p:transition spd="med"/>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3991804781"/>
      </p:ext>
    </p:extLst>
  </p:cSld>
  <p:clrMapOvr>
    <a:masterClrMapping/>
  </p:clrMapOvr>
  <p:transition spd="med"/>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2364231405"/>
      </p:ext>
    </p:extLst>
  </p:cSld>
  <p:clrMapOvr>
    <a:masterClrMapping/>
  </p:clrMapOvr>
  <p:transition spd="med"/>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778282665"/>
      </p:ext>
    </p:extLst>
  </p:cSld>
  <p:clrMapOvr>
    <a:masterClrMapping/>
  </p:clrMapOvr>
  <p:transition spd="med"/>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669</a:t>
            </a:fld>
            <a:endParaRPr lang="ru-RU"/>
          </a:p>
        </p:txBody>
      </p:sp>
    </p:spTree>
    <p:extLst>
      <p:ext uri="{BB962C8B-B14F-4D97-AF65-F5344CB8AC3E}">
        <p14:creationId xmlns:p14="http://schemas.microsoft.com/office/powerpoint/2010/main" val="1959285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213680543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3921880537"/>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2663037574"/>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3468603131"/>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86378"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86379"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86380"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86381"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9404431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87396"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470250663"/>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108957471"/>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676</a:t>
            </a:fld>
            <a:endParaRPr lang="ru-RU"/>
          </a:p>
        </p:txBody>
      </p:sp>
    </p:spTree>
    <p:extLst>
      <p:ext uri="{BB962C8B-B14F-4D97-AF65-F5344CB8AC3E}">
        <p14:creationId xmlns:p14="http://schemas.microsoft.com/office/powerpoint/2010/main" val="233085489"/>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677</a:t>
            </a:fld>
            <a:endParaRPr lang="ru-RU"/>
          </a:p>
        </p:txBody>
      </p:sp>
    </p:spTree>
    <p:extLst>
      <p:ext uri="{BB962C8B-B14F-4D97-AF65-F5344CB8AC3E}">
        <p14:creationId xmlns:p14="http://schemas.microsoft.com/office/powerpoint/2010/main" val="3296751757"/>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678</a:t>
            </a:fld>
            <a:endParaRPr lang="ru-RU" dirty="0"/>
          </a:p>
        </p:txBody>
      </p:sp>
    </p:spTree>
    <p:extLst>
      <p:ext uri="{BB962C8B-B14F-4D97-AF65-F5344CB8AC3E}">
        <p14:creationId xmlns:p14="http://schemas.microsoft.com/office/powerpoint/2010/main" val="3642075503"/>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679</a:t>
            </a:fld>
            <a:endParaRPr lang="ru-RU"/>
          </a:p>
        </p:txBody>
      </p:sp>
    </p:spTree>
    <p:extLst>
      <p:ext uri="{BB962C8B-B14F-4D97-AF65-F5344CB8AC3E}">
        <p14:creationId xmlns:p14="http://schemas.microsoft.com/office/powerpoint/2010/main" val="4866063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864579802"/>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2049521959"/>
      </p:ext>
    </p:extLst>
  </p:cSld>
  <p:clrMapOvr>
    <a:masterClrMapping/>
  </p:clrMapOvr>
  <p:transition spd="med"/>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848593981"/>
      </p:ext>
    </p:extLst>
  </p:cSld>
  <p:clrMapOvr>
    <a:masterClrMapping/>
  </p:clrMapOvr>
  <p:transition spd="med"/>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150015112"/>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140886217"/>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794766351"/>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111803377"/>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838014380"/>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88420"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588221567"/>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901092700"/>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117532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3628257944"/>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143628612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89446"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89447"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92150919"/>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90474"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90475"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90476"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90477"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159434026"/>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91498"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91499"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91500"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91501"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2856740504"/>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809342007"/>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4043672814"/>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2779469340"/>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4238365950"/>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965228205"/>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92516"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65612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129125808"/>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3331308028"/>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084288498"/>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412197579"/>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828369339"/>
      </p:ext>
    </p:extLst>
  </p:cSld>
  <p:clrMapOvr>
    <a:masterClrMapping/>
  </p:clrMapOvr>
  <p:transition spd="med"/>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245922105"/>
      </p:ext>
    </p:extLst>
  </p:cSld>
  <p:clrMapOvr>
    <a:masterClrMapping/>
  </p:clrMapOvr>
  <p:transition spd="med"/>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148972381"/>
      </p:ext>
    </p:extLst>
  </p:cSld>
  <p:clrMapOvr>
    <a:masterClrMapping/>
  </p:clrMapOvr>
  <p:transition spd="med"/>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2648455574"/>
      </p:ext>
    </p:extLst>
  </p:cSld>
  <p:clrMapOvr>
    <a:masterClrMapping/>
  </p:clrMapOvr>
  <p:transition spd="med"/>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122742758"/>
      </p:ext>
    </p:extLst>
  </p:cSld>
  <p:clrMapOvr>
    <a:masterClrMapping/>
  </p:clrMapOvr>
  <p:transition spd="med"/>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3790220957"/>
      </p:ext>
    </p:extLst>
  </p:cSld>
  <p:clrMapOvr>
    <a:masterClrMapping/>
  </p:clrMapOvr>
  <p:transition spd="med"/>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2672127545"/>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222447162"/>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2298579468"/>
      </p:ext>
    </p:extLst>
  </p:cSld>
  <p:clrMapOvr>
    <a:masterClrMapping/>
  </p:clrMapOvr>
  <p:transition spd="med"/>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3807932958"/>
      </p:ext>
    </p:extLst>
  </p:cSld>
  <p:clrMapOvr>
    <a:masterClrMapping/>
  </p:clrMapOvr>
  <p:transition spd="med"/>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1020658188"/>
      </p:ext>
    </p:extLst>
  </p:cSld>
  <p:clrMapOvr>
    <a:masterClrMapping/>
  </p:clrMapOvr>
  <p:transition spd="med"/>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1151686168"/>
      </p:ext>
    </p:extLst>
  </p:cSld>
  <p:clrMapOvr>
    <a:masterClrMapping/>
  </p:clrMapOvr>
  <p:transition spd="med"/>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3888940583"/>
      </p:ext>
    </p:extLst>
  </p:cSld>
  <p:clrMapOvr>
    <a:masterClrMapping/>
  </p:clrMapOvr>
  <p:transition spd="med"/>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935402421"/>
      </p:ext>
    </p:extLst>
  </p:cSld>
  <p:clrMapOvr>
    <a:masterClrMapping/>
  </p:clrMapOvr>
  <p:transition spd="med"/>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4057955430"/>
      </p:ext>
    </p:extLst>
  </p:cSld>
  <p:clrMapOvr>
    <a:masterClrMapping/>
  </p:clrMapOvr>
  <p:transition spd="med"/>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3439756119"/>
      </p:ext>
    </p:extLst>
  </p:cSld>
  <p:clrMapOvr>
    <a:masterClrMapping/>
  </p:clrMapOvr>
  <p:transition spd="med"/>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594280187"/>
      </p:ext>
    </p:extLst>
  </p:cSld>
  <p:clrMapOvr>
    <a:masterClrMapping/>
  </p:clrMapOvr>
  <p:transition spd="med"/>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336243836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F2AE4B-8258-45F4-AC97-1537588717B4}"/>
              </a:ext>
            </a:extLst>
          </p:cNvPr>
          <p:cNvSpPr>
            <a:spLocks noGrp="1" noChangeArrowheads="1"/>
          </p:cNvSpPr>
          <p:nvPr>
            <p:ph type="ctrTitle"/>
          </p:nvPr>
        </p:nvSpPr>
        <p:spPr/>
        <p:txBody>
          <a:bodyPr/>
          <a:lstStyle/>
          <a:p>
            <a:pPr eaLnBrk="1" hangingPunct="1"/>
            <a:r>
              <a:rPr lang="ru-RU" altLang="ru-RU" sz="4000" i="1"/>
              <a:t>Построение двумерных нелинейных моделей.</a:t>
            </a:r>
          </a:p>
        </p:txBody>
      </p:sp>
      <p:sp>
        <p:nvSpPr>
          <p:cNvPr id="3075" name="Rectangle 3">
            <a:extLst>
              <a:ext uri="{FF2B5EF4-FFF2-40B4-BE49-F238E27FC236}">
                <a16:creationId xmlns:a16="http://schemas.microsoft.com/office/drawing/2014/main" id="{3AFE1023-F2C2-4053-A179-C69D776B1E5B}"/>
              </a:ext>
            </a:extLst>
          </p:cNvPr>
          <p:cNvSpPr>
            <a:spLocks noGrp="1" noChangeArrowheads="1"/>
          </p:cNvSpPr>
          <p:nvPr>
            <p:ph type="subTitle" idx="1"/>
          </p:nvPr>
        </p:nvSpPr>
        <p:spPr/>
        <p:txBody>
          <a:bodyPr/>
          <a:lstStyle/>
          <a:p>
            <a:pPr eaLnBrk="1" hangingPunct="1"/>
            <a:r>
              <a:rPr lang="ru-RU" altLang="ru-RU"/>
              <a:t>Семинар 8</a:t>
            </a:r>
          </a:p>
        </p:txBody>
      </p:sp>
    </p:spTree>
    <p:extLst>
      <p:ext uri="{BB962C8B-B14F-4D97-AF65-F5344CB8AC3E}">
        <p14:creationId xmlns:p14="http://schemas.microsoft.com/office/powerpoint/2010/main" val="97385567"/>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615249422"/>
      </p:ext>
    </p:extLst>
  </p:cSld>
  <p:clrMapOvr>
    <a:masterClrMapping/>
  </p:clrMapOvr>
  <p:transition spd="med"/>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4265665470"/>
      </p:ext>
    </p:extLst>
  </p:cSld>
  <p:clrMapOvr>
    <a:masterClrMapping/>
  </p:clrMapOvr>
  <p:transition spd="med"/>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722</a:t>
            </a:fld>
            <a:endParaRPr lang="ru-RU"/>
          </a:p>
        </p:txBody>
      </p:sp>
    </p:spTree>
    <p:extLst>
      <p:ext uri="{BB962C8B-B14F-4D97-AF65-F5344CB8AC3E}">
        <p14:creationId xmlns:p14="http://schemas.microsoft.com/office/powerpoint/2010/main" val="1714105505"/>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4030382613"/>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3862450327"/>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1888368559"/>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93546"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93547"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93548"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93549"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058931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94564"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138193757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3628640678"/>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729</a:t>
            </a:fld>
            <a:endParaRPr lang="ru-RU"/>
          </a:p>
        </p:txBody>
      </p:sp>
    </p:spTree>
    <p:extLst>
      <p:ext uri="{BB962C8B-B14F-4D97-AF65-F5344CB8AC3E}">
        <p14:creationId xmlns:p14="http://schemas.microsoft.com/office/powerpoint/2010/main" val="197392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002F2934-0187-4ABE-8CF5-AF05005735B4}"/>
              </a:ext>
            </a:extLst>
          </p:cNvPr>
          <p:cNvSpPr>
            <a:spLocks noGrp="1" noChangeArrowheads="1"/>
          </p:cNvSpPr>
          <p:nvPr>
            <p:ph type="title"/>
          </p:nvPr>
        </p:nvSpPr>
        <p:spPr>
          <a:xfrm>
            <a:off x="457200" y="274638"/>
            <a:ext cx="8229600" cy="561975"/>
          </a:xfrm>
        </p:spPr>
        <p:txBody>
          <a:bodyPr/>
          <a:lstStyle/>
          <a:p>
            <a:endParaRPr lang="ru-RU" altLang="ru-RU"/>
          </a:p>
        </p:txBody>
      </p:sp>
      <p:sp>
        <p:nvSpPr>
          <p:cNvPr id="4099" name="Объект 2">
            <a:extLst>
              <a:ext uri="{FF2B5EF4-FFF2-40B4-BE49-F238E27FC236}">
                <a16:creationId xmlns:a16="http://schemas.microsoft.com/office/drawing/2014/main" id="{DB1BB725-2263-4CFE-9608-CD3AC2969588}"/>
              </a:ext>
            </a:extLst>
          </p:cNvPr>
          <p:cNvSpPr>
            <a:spLocks noGrp="1" noChangeArrowheads="1"/>
          </p:cNvSpPr>
          <p:nvPr>
            <p:ph idx="1"/>
          </p:nvPr>
        </p:nvSpPr>
        <p:spPr>
          <a:xfrm>
            <a:off x="179388" y="1052513"/>
            <a:ext cx="8856662" cy="5400675"/>
          </a:xfrm>
        </p:spPr>
        <p:txBody>
          <a:bodyPr/>
          <a:lstStyle/>
          <a:p>
            <a:r>
              <a:rPr lang="ru-RU" altLang="ru-RU" sz="2600"/>
              <a:t>Несмотря на то, что во многих практических случаях моделирование экономических зависимостей линейными уравнениями дает вполне удовлетворительный результат, однако ограничиться рассмотрением лишь линейных регрессионных моделей невозможно. Так, близость линейного коэффициента корреляции к нулю еще не значит, что связь между соответствующими экономическими переменными отсутствует. При слабой линейной связи может быть очень тесной, например, нелинейная связь. Поэтому необходимо рассмотреть и нелинейные регрессии, построение и анализ которых имеют свою специфику.</a:t>
            </a:r>
          </a:p>
        </p:txBody>
      </p:sp>
    </p:spTree>
    <p:extLst>
      <p:ext uri="{BB962C8B-B14F-4D97-AF65-F5344CB8AC3E}">
        <p14:creationId xmlns:p14="http://schemas.microsoft.com/office/powerpoint/2010/main" val="3881632921"/>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730</a:t>
            </a:fld>
            <a:endParaRPr lang="ru-RU"/>
          </a:p>
        </p:txBody>
      </p:sp>
    </p:spTree>
    <p:extLst>
      <p:ext uri="{BB962C8B-B14F-4D97-AF65-F5344CB8AC3E}">
        <p14:creationId xmlns:p14="http://schemas.microsoft.com/office/powerpoint/2010/main" val="2514594720"/>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731</a:t>
            </a:fld>
            <a:endParaRPr lang="ru-RU" dirty="0"/>
          </a:p>
        </p:txBody>
      </p:sp>
    </p:spTree>
    <p:extLst>
      <p:ext uri="{BB962C8B-B14F-4D97-AF65-F5344CB8AC3E}">
        <p14:creationId xmlns:p14="http://schemas.microsoft.com/office/powerpoint/2010/main" val="627703722"/>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732</a:t>
            </a:fld>
            <a:endParaRPr lang="ru-RU"/>
          </a:p>
        </p:txBody>
      </p:sp>
    </p:spTree>
    <p:extLst>
      <p:ext uri="{BB962C8B-B14F-4D97-AF65-F5344CB8AC3E}">
        <p14:creationId xmlns:p14="http://schemas.microsoft.com/office/powerpoint/2010/main" val="3618248675"/>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883913914"/>
      </p:ext>
    </p:extLst>
  </p:cSld>
  <p:clrMapOvr>
    <a:masterClrMapping/>
  </p:clrMapOvr>
  <p:transition spd="med"/>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925413580"/>
      </p:ext>
    </p:extLst>
  </p:cSld>
  <p:clrMapOvr>
    <a:masterClrMapping/>
  </p:clrMapOvr>
  <p:transition spd="med"/>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3870204537"/>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399250984"/>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117266224"/>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610762108"/>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2145651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extLst>
      <p:ext uri="{BB962C8B-B14F-4D97-AF65-F5344CB8AC3E}">
        <p14:creationId xmlns:p14="http://schemas.microsoft.com/office/powerpoint/2010/main" val="1891246375"/>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95588"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694997101"/>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342559668"/>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601817278"/>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716817798"/>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96614"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96615"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2026295584"/>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97642"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97643"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97644"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97645"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14169129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98666"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98667"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98668"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98669"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188920655"/>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507175624"/>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108174874"/>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3630347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3749290241"/>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3046187581"/>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2646266208"/>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199684"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374307445"/>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4098985274"/>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3314025074"/>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165148343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2071501300"/>
      </p:ext>
    </p:extLst>
  </p:cSld>
  <p:clrMapOvr>
    <a:masterClrMapping/>
  </p:clrMapOvr>
  <p:transition spd="med"/>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3629146449"/>
      </p:ext>
    </p:extLst>
  </p:cSld>
  <p:clrMapOvr>
    <a:masterClrMapping/>
  </p:clrMapOvr>
  <p:transition spd="med"/>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616655448"/>
      </p:ext>
    </p:extLst>
  </p:cSld>
  <p:clrMapOvr>
    <a:masterClrMapping/>
  </p:clrMapOvr>
  <p:transition spd="med"/>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47696608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480783208"/>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174523689"/>
      </p:ext>
    </p:extLst>
  </p:cSld>
  <p:clrMapOvr>
    <a:masterClrMapping/>
  </p:clrMapOvr>
  <p:transition spd="med"/>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821630334"/>
      </p:ext>
    </p:extLst>
  </p:cSld>
  <p:clrMapOvr>
    <a:masterClrMapping/>
  </p:clrMapOvr>
  <p:transition spd="med"/>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3792059341"/>
      </p:ext>
    </p:extLst>
  </p:cSld>
  <p:clrMapOvr>
    <a:masterClrMapping/>
  </p:clrMapOvr>
  <p:transition spd="med"/>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2578894134"/>
      </p:ext>
    </p:extLst>
  </p:cSld>
  <p:clrMapOvr>
    <a:masterClrMapping/>
  </p:clrMapOvr>
  <p:transition spd="med"/>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780465023"/>
      </p:ext>
    </p:extLst>
  </p:cSld>
  <p:clrMapOvr>
    <a:masterClrMapping/>
  </p:clrMapOvr>
  <p:transition spd="med"/>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522568382"/>
      </p:ext>
    </p:extLst>
  </p:cSld>
  <p:clrMapOvr>
    <a:masterClrMapping/>
  </p:clrMapOvr>
  <p:transition spd="med"/>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7" cy="2360154"/>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008843172"/>
      </p:ext>
    </p:extLst>
  </p:cSld>
  <p:clrMapOvr>
    <a:masterClrMapping/>
  </p:clrMapOvr>
  <p:transition spd="med"/>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3615810996"/>
      </p:ext>
    </p:extLst>
  </p:cSld>
  <p:clrMapOvr>
    <a:masterClrMapping/>
  </p:clrMapOvr>
  <p:transition spd="med"/>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752938189"/>
      </p:ext>
    </p:extLst>
  </p:cSld>
  <p:clrMapOvr>
    <a:masterClrMapping/>
  </p:clrMapOvr>
  <p:transition spd="med"/>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17143117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1407734204"/>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1705405014"/>
      </p:ext>
    </p:extLst>
  </p:cSld>
  <p:clrMapOvr>
    <a:masterClrMapping/>
  </p:clrMapOvr>
  <p:transition spd="med"/>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227541605"/>
      </p:ext>
    </p:extLst>
  </p:cSld>
  <p:clrMapOvr>
    <a:masterClrMapping/>
  </p:clrMapOvr>
  <p:transition spd="med"/>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3878124459"/>
      </p:ext>
    </p:extLst>
  </p:cSld>
  <p:clrMapOvr>
    <a:masterClrMapping/>
  </p:clrMapOvr>
  <p:transition spd="med"/>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3923098155"/>
      </p:ext>
    </p:extLst>
  </p:cSld>
  <p:clrMapOvr>
    <a:masterClrMapping/>
  </p:clrMapOvr>
  <p:transition spd="med"/>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1827801674"/>
      </p:ext>
    </p:extLst>
  </p:cSld>
  <p:clrMapOvr>
    <a:masterClrMapping/>
  </p:clrMapOvr>
  <p:transition spd="med"/>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775</a:t>
            </a:fld>
            <a:endParaRPr lang="ru-RU"/>
          </a:p>
        </p:txBody>
      </p:sp>
    </p:spTree>
    <p:extLst>
      <p:ext uri="{BB962C8B-B14F-4D97-AF65-F5344CB8AC3E}">
        <p14:creationId xmlns:p14="http://schemas.microsoft.com/office/powerpoint/2010/main" val="1620648698"/>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1484210426"/>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938434021"/>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621833229"/>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200714"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200715"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200716"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200717"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702788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118806"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118807"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118808"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118809"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898655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201732"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2370896783"/>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2527721227"/>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782</a:t>
            </a:fld>
            <a:endParaRPr lang="ru-RU"/>
          </a:p>
        </p:txBody>
      </p:sp>
    </p:spTree>
    <p:extLst>
      <p:ext uri="{BB962C8B-B14F-4D97-AF65-F5344CB8AC3E}">
        <p14:creationId xmlns:p14="http://schemas.microsoft.com/office/powerpoint/2010/main" val="2350978203"/>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783</a:t>
            </a:fld>
            <a:endParaRPr lang="ru-RU"/>
          </a:p>
        </p:txBody>
      </p:sp>
    </p:spTree>
    <p:extLst>
      <p:ext uri="{BB962C8B-B14F-4D97-AF65-F5344CB8AC3E}">
        <p14:creationId xmlns:p14="http://schemas.microsoft.com/office/powerpoint/2010/main" val="881407989"/>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784</a:t>
            </a:fld>
            <a:endParaRPr lang="ru-RU" dirty="0"/>
          </a:p>
        </p:txBody>
      </p:sp>
    </p:spTree>
    <p:extLst>
      <p:ext uri="{BB962C8B-B14F-4D97-AF65-F5344CB8AC3E}">
        <p14:creationId xmlns:p14="http://schemas.microsoft.com/office/powerpoint/2010/main" val="3465960535"/>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785</a:t>
            </a:fld>
            <a:endParaRPr lang="ru-RU"/>
          </a:p>
        </p:txBody>
      </p:sp>
    </p:spTree>
    <p:extLst>
      <p:ext uri="{BB962C8B-B14F-4D97-AF65-F5344CB8AC3E}">
        <p14:creationId xmlns:p14="http://schemas.microsoft.com/office/powerpoint/2010/main" val="3837891412"/>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88376736"/>
      </p:ext>
    </p:extLst>
  </p:cSld>
  <p:clrMapOvr>
    <a:masterClrMapping/>
  </p:clrMapOvr>
  <p:transition spd="med"/>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026433415"/>
      </p:ext>
    </p:extLst>
  </p:cSld>
  <p:clrMapOvr>
    <a:masterClrMapping/>
  </p:clrMapOvr>
  <p:transition spd="med"/>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79853100"/>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256170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119815"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334136357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3960999589"/>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407545540"/>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2466580139"/>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202756"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184480685"/>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4138733609"/>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704406492"/>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4012539451"/>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203782"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203783"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4048356225"/>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204810"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204811"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204812"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204813"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595604273"/>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205834"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205835"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205836"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205837"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3808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eaLnBrk="1" hangingPunct="1">
              <a:defRPr/>
            </a:pPr>
            <a:r>
              <a:rPr lang="ru-RU" i="1" dirty="0"/>
              <a:t>Двумерные данные. Определение корреляционной зависимости между ними. Построение двумерной линейной регрессионной модели.</a:t>
            </a:r>
            <a:br>
              <a:rPr lang="ru-RU" dirty="0"/>
            </a:br>
            <a:br>
              <a:rPr lang="ru-RU" sz="4000" dirty="0"/>
            </a:br>
            <a:endParaRPr lang="ru-RU" sz="4000" dirty="0"/>
          </a:p>
        </p:txBody>
      </p:sp>
      <p:sp>
        <p:nvSpPr>
          <p:cNvPr id="2051" name="Подзаголовок 2"/>
          <p:cNvSpPr>
            <a:spLocks noGrp="1"/>
          </p:cNvSpPr>
          <p:nvPr>
            <p:ph type="subTitle" idx="1"/>
          </p:nvPr>
        </p:nvSpPr>
        <p:spPr/>
        <p:txBody>
          <a:bodyPr/>
          <a:lstStyle/>
          <a:p>
            <a:pPr eaLnBrk="1" hangingPunct="1"/>
            <a:r>
              <a:rPr lang="ru-RU" dirty="0">
                <a:solidFill>
                  <a:srgbClr val="898989"/>
                </a:solidFill>
              </a:rPr>
              <a:t>Занятие 7</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3317936323"/>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796460470"/>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4039267218"/>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1122649926"/>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751209486"/>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793543469"/>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206852"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1591474688"/>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640492096"/>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2877311917"/>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851963410"/>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3767980017"/>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81</a:t>
            </a:fld>
            <a:endParaRPr lang="ru-RU"/>
          </a:p>
        </p:txBody>
      </p:sp>
    </p:spTree>
    <p:extLst>
      <p:ext uri="{BB962C8B-B14F-4D97-AF65-F5344CB8AC3E}">
        <p14:creationId xmlns:p14="http://schemas.microsoft.com/office/powerpoint/2010/main" val="1204728234"/>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145662172"/>
      </p:ext>
    </p:extLst>
  </p:cSld>
  <p:clrMapOvr>
    <a:masterClrMapping/>
  </p:clrMapOvr>
  <p:transition spd="med"/>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1238840802"/>
      </p:ext>
    </p:extLst>
  </p:cSld>
  <p:clrMapOvr>
    <a:masterClrMapping/>
  </p:clrMapOvr>
  <p:transition spd="med"/>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714780386"/>
      </p:ext>
    </p:extLst>
  </p:cSld>
  <p:clrMapOvr>
    <a:masterClrMapping/>
  </p:clrMapOvr>
  <p:transition spd="med"/>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181741194"/>
      </p:ext>
    </p:extLst>
  </p:cSld>
  <p:clrMapOvr>
    <a:masterClrMapping/>
  </p:clrMapOvr>
  <p:transition spd="med"/>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433869019"/>
      </p:ext>
    </p:extLst>
  </p:cSld>
  <p:clrMapOvr>
    <a:masterClrMapping/>
  </p:clrMapOvr>
  <p:transition spd="med"/>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4027452776"/>
      </p:ext>
    </p:extLst>
  </p:cSld>
  <p:clrMapOvr>
    <a:masterClrMapping/>
  </p:clrMapOvr>
  <p:transition spd="med"/>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3035863564"/>
      </p:ext>
    </p:extLst>
  </p:cSld>
  <p:clrMapOvr>
    <a:masterClrMapping/>
  </p:clrMapOvr>
  <p:transition spd="med"/>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1854184515"/>
      </p:ext>
    </p:extLst>
  </p:cSld>
  <p:clrMapOvr>
    <a:masterClrMapping/>
  </p:clrMapOvr>
  <p:transition spd="med"/>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1134032455"/>
      </p:ext>
    </p:extLst>
  </p:cSld>
  <p:clrMapOvr>
    <a:masterClrMapping/>
  </p:clrMapOvr>
  <p:transition spd="med"/>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340712294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82</a:t>
            </a:fld>
            <a:endParaRPr lang="ru-RU"/>
          </a:p>
        </p:txBody>
      </p:sp>
    </p:spTree>
    <p:extLst>
      <p:ext uri="{BB962C8B-B14F-4D97-AF65-F5344CB8AC3E}">
        <p14:creationId xmlns:p14="http://schemas.microsoft.com/office/powerpoint/2010/main" val="1026514771"/>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2572372704"/>
      </p:ext>
    </p:extLst>
  </p:cSld>
  <p:clrMapOvr>
    <a:masterClrMapping/>
  </p:clrMapOvr>
  <p:transition spd="med"/>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916525255"/>
      </p:ext>
    </p:extLst>
  </p:cSld>
  <p:clrMapOvr>
    <a:masterClrMapping/>
  </p:clrMapOvr>
  <p:transition spd="med"/>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452000098"/>
      </p:ext>
    </p:extLst>
  </p:cSld>
  <p:clrMapOvr>
    <a:masterClrMapping/>
  </p:clrMapOvr>
  <p:transition spd="med"/>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2841946228"/>
      </p:ext>
    </p:extLst>
  </p:cSld>
  <p:clrMapOvr>
    <a:masterClrMapping/>
  </p:clrMapOvr>
  <p:transition spd="med"/>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704982491"/>
      </p:ext>
    </p:extLst>
  </p:cSld>
  <p:clrMapOvr>
    <a:masterClrMapping/>
  </p:clrMapOvr>
  <p:transition spd="med"/>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3258674841"/>
      </p:ext>
    </p:extLst>
  </p:cSld>
  <p:clrMapOvr>
    <a:masterClrMapping/>
  </p:clrMapOvr>
  <p:transition spd="med"/>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2507553368"/>
      </p:ext>
    </p:extLst>
  </p:cSld>
  <p:clrMapOvr>
    <a:masterClrMapping/>
  </p:clrMapOvr>
  <p:transition spd="med"/>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3235887972"/>
      </p:ext>
    </p:extLst>
  </p:cSld>
  <p:clrMapOvr>
    <a:masterClrMapping/>
  </p:clrMapOvr>
  <p:transition spd="med"/>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828</a:t>
            </a:fld>
            <a:endParaRPr lang="ru-RU"/>
          </a:p>
        </p:txBody>
      </p:sp>
    </p:spTree>
    <p:extLst>
      <p:ext uri="{BB962C8B-B14F-4D97-AF65-F5344CB8AC3E}">
        <p14:creationId xmlns:p14="http://schemas.microsoft.com/office/powerpoint/2010/main" val="4253595430"/>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41918889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83</a:t>
            </a:fld>
            <a:endParaRPr lang="ru-RU" dirty="0"/>
          </a:p>
        </p:txBody>
      </p:sp>
    </p:spTree>
    <p:extLst>
      <p:ext uri="{BB962C8B-B14F-4D97-AF65-F5344CB8AC3E}">
        <p14:creationId xmlns:p14="http://schemas.microsoft.com/office/powerpoint/2010/main" val="249143265"/>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2403830254"/>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2429786199"/>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207882"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207883"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207884"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207885"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111554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208900"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195849489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2078982469"/>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835</a:t>
            </a:fld>
            <a:endParaRPr lang="ru-RU"/>
          </a:p>
        </p:txBody>
      </p:sp>
    </p:spTree>
    <p:extLst>
      <p:ext uri="{BB962C8B-B14F-4D97-AF65-F5344CB8AC3E}">
        <p14:creationId xmlns:p14="http://schemas.microsoft.com/office/powerpoint/2010/main" val="1884406089"/>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836</a:t>
            </a:fld>
            <a:endParaRPr lang="ru-RU"/>
          </a:p>
        </p:txBody>
      </p:sp>
    </p:spTree>
    <p:extLst>
      <p:ext uri="{BB962C8B-B14F-4D97-AF65-F5344CB8AC3E}">
        <p14:creationId xmlns:p14="http://schemas.microsoft.com/office/powerpoint/2010/main" val="2730318090"/>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837</a:t>
            </a:fld>
            <a:endParaRPr lang="ru-RU" dirty="0"/>
          </a:p>
        </p:txBody>
      </p:sp>
    </p:spTree>
    <p:extLst>
      <p:ext uri="{BB962C8B-B14F-4D97-AF65-F5344CB8AC3E}">
        <p14:creationId xmlns:p14="http://schemas.microsoft.com/office/powerpoint/2010/main" val="1282193659"/>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838</a:t>
            </a:fld>
            <a:endParaRPr lang="ru-RU"/>
          </a:p>
        </p:txBody>
      </p:sp>
    </p:spTree>
    <p:extLst>
      <p:ext uri="{BB962C8B-B14F-4D97-AF65-F5344CB8AC3E}">
        <p14:creationId xmlns:p14="http://schemas.microsoft.com/office/powerpoint/2010/main" val="419976901"/>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219670596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84</a:t>
            </a:fld>
            <a:endParaRPr lang="ru-RU"/>
          </a:p>
        </p:txBody>
      </p:sp>
    </p:spTree>
    <p:extLst>
      <p:ext uri="{BB962C8B-B14F-4D97-AF65-F5344CB8AC3E}">
        <p14:creationId xmlns:p14="http://schemas.microsoft.com/office/powerpoint/2010/main" val="408317290"/>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086194843"/>
      </p:ext>
    </p:extLst>
  </p:cSld>
  <p:clrMapOvr>
    <a:masterClrMapping/>
  </p:clrMapOvr>
  <p:transition spd="med"/>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4251707373"/>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095953377"/>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3695878297"/>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000104086"/>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1528048086"/>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209924"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4002706261"/>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446803454"/>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613372712"/>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1781761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3631411954"/>
      </p:ext>
    </p:extLst>
  </p:cSld>
  <p:clrMapOvr>
    <a:masterClrMapping/>
  </p:clrMapOvr>
  <p:transition spd="med"/>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210950"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210951"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338129919"/>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211978"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211979"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211980"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211981"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711240739"/>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213002"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213003"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213004"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213005"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2575555253"/>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117024303"/>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2390107788"/>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963298727"/>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1261657140"/>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798846647"/>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214020"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3791452557"/>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1182570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066155484"/>
      </p:ext>
    </p:extLst>
  </p:cSld>
  <p:clrMapOvr>
    <a:masterClrMapping/>
  </p:clrMapOvr>
  <p:transition spd="med"/>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3805224093"/>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720088605"/>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1474907377"/>
      </p:ext>
    </p:extLst>
  </p:cSld>
  <p:clrMapOvr>
    <a:masterClrMapping/>
  </p:clrMapOvr>
  <p:transition spd="med"/>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4168462554"/>
      </p:ext>
    </p:extLst>
  </p:cSld>
  <p:clrMapOvr>
    <a:masterClrMapping/>
  </p:clrMapOvr>
  <p:transition spd="med"/>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простая</a:t>
            </a:r>
          </a:p>
          <a:p>
            <a:pPr>
              <a:spcBef>
                <a:spcPts val="1406"/>
              </a:spcBef>
            </a:pPr>
            <a:endParaRPr lang="ru-RU" sz="1477" dirty="0">
              <a:solidFill>
                <a:srgbClr val="253957"/>
              </a:solidFill>
              <a:latin typeface="Arial Narrow" charset="0"/>
              <a:cs typeface="Arial Narrow" charset="0"/>
            </a:endParaRPr>
          </a:p>
          <a:p>
            <a:pPr>
              <a:spcBef>
                <a:spcPts val="1406"/>
              </a:spcBef>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арифметическая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гармоническая 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Средняя геометрическая взвешенная</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Средние величины: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8" name="Рисунок 7">
            <a:extLst>
              <a:ext uri="{FF2B5EF4-FFF2-40B4-BE49-F238E27FC236}">
                <a16:creationId xmlns:a16="http://schemas.microsoft.com/office/drawing/2014/main" id="{269F182B-A1E8-C844-AAB9-E898260D6BA4}"/>
              </a:ext>
            </a:extLst>
          </p:cNvPr>
          <p:cNvPicPr>
            <a:picLocks noChangeAspect="1"/>
          </p:cNvPicPr>
          <p:nvPr/>
        </p:nvPicPr>
        <p:blipFill>
          <a:blip r:embed="rId3"/>
          <a:stretch>
            <a:fillRect/>
          </a:stretch>
        </p:blipFill>
        <p:spPr>
          <a:xfrm>
            <a:off x="1411272" y="2223154"/>
            <a:ext cx="1232247" cy="821498"/>
          </a:xfrm>
          <a:prstGeom prst="rect">
            <a:avLst/>
          </a:prstGeom>
        </p:spPr>
      </p:pic>
      <p:pic>
        <p:nvPicPr>
          <p:cNvPr id="11" name="Рисунок 10">
            <a:extLst>
              <a:ext uri="{FF2B5EF4-FFF2-40B4-BE49-F238E27FC236}">
                <a16:creationId xmlns:a16="http://schemas.microsoft.com/office/drawing/2014/main" id="{8742BE39-7A56-5F4C-89DE-316826FEEFBC}"/>
              </a:ext>
            </a:extLst>
          </p:cNvPr>
          <p:cNvPicPr>
            <a:picLocks noChangeAspect="1"/>
          </p:cNvPicPr>
          <p:nvPr/>
        </p:nvPicPr>
        <p:blipFill>
          <a:blip r:embed="rId4"/>
          <a:stretch>
            <a:fillRect/>
          </a:stretch>
        </p:blipFill>
        <p:spPr>
          <a:xfrm>
            <a:off x="5306301" y="2258871"/>
            <a:ext cx="1517985" cy="750063"/>
          </a:xfrm>
          <a:prstGeom prst="rect">
            <a:avLst/>
          </a:prstGeom>
        </p:spPr>
      </p:pic>
      <p:pic>
        <p:nvPicPr>
          <p:cNvPr id="12" name="Рисунок 11">
            <a:extLst>
              <a:ext uri="{FF2B5EF4-FFF2-40B4-BE49-F238E27FC236}">
                <a16:creationId xmlns:a16="http://schemas.microsoft.com/office/drawing/2014/main" id="{D768A8BD-4B56-CF43-8AAD-90D1B96B35DA}"/>
              </a:ext>
            </a:extLst>
          </p:cNvPr>
          <p:cNvPicPr>
            <a:picLocks noChangeAspect="1"/>
          </p:cNvPicPr>
          <p:nvPr/>
        </p:nvPicPr>
        <p:blipFill>
          <a:blip r:embed="rId5"/>
          <a:stretch>
            <a:fillRect/>
          </a:stretch>
        </p:blipFill>
        <p:spPr>
          <a:xfrm>
            <a:off x="1350140" y="3951618"/>
            <a:ext cx="1625137" cy="1107236"/>
          </a:xfrm>
          <a:prstGeom prst="rect">
            <a:avLst/>
          </a:prstGeom>
        </p:spPr>
      </p:pic>
      <p:pic>
        <p:nvPicPr>
          <p:cNvPr id="13" name="Рисунок 12">
            <a:extLst>
              <a:ext uri="{FF2B5EF4-FFF2-40B4-BE49-F238E27FC236}">
                <a16:creationId xmlns:a16="http://schemas.microsoft.com/office/drawing/2014/main" id="{9F5172D0-D30D-C84C-A652-74E51D8992D4}"/>
              </a:ext>
            </a:extLst>
          </p:cNvPr>
          <p:cNvPicPr>
            <a:picLocks noChangeAspect="1"/>
          </p:cNvPicPr>
          <p:nvPr/>
        </p:nvPicPr>
        <p:blipFill>
          <a:blip r:embed="rId6"/>
          <a:stretch>
            <a:fillRect/>
          </a:stretch>
        </p:blipFill>
        <p:spPr>
          <a:xfrm>
            <a:off x="5306300" y="3996737"/>
            <a:ext cx="1589420" cy="1071519"/>
          </a:xfrm>
          <a:prstGeom prst="rect">
            <a:avLst/>
          </a:prstGeom>
        </p:spPr>
      </p:pic>
      <p:pic>
        <p:nvPicPr>
          <p:cNvPr id="14" name="Рисунок 13">
            <a:extLst>
              <a:ext uri="{FF2B5EF4-FFF2-40B4-BE49-F238E27FC236}">
                <a16:creationId xmlns:a16="http://schemas.microsoft.com/office/drawing/2014/main" id="{E15AD32A-533B-2C46-8DDC-28B7D92A0B76}"/>
              </a:ext>
            </a:extLst>
          </p:cNvPr>
          <p:cNvPicPr>
            <a:picLocks noChangeAspect="1"/>
          </p:cNvPicPr>
          <p:nvPr/>
        </p:nvPicPr>
        <p:blipFill>
          <a:blip r:embed="rId7"/>
          <a:stretch>
            <a:fillRect/>
          </a:stretch>
        </p:blipFill>
        <p:spPr>
          <a:xfrm>
            <a:off x="612483" y="5617624"/>
            <a:ext cx="3482437" cy="901862"/>
          </a:xfrm>
          <a:prstGeom prst="rect">
            <a:avLst/>
          </a:prstGeom>
        </p:spPr>
      </p:pic>
      <p:pic>
        <p:nvPicPr>
          <p:cNvPr id="15" name="Рисунок 14">
            <a:extLst>
              <a:ext uri="{FF2B5EF4-FFF2-40B4-BE49-F238E27FC236}">
                <a16:creationId xmlns:a16="http://schemas.microsoft.com/office/drawing/2014/main" id="{76BEA870-AD88-1541-BF1D-92E995E60D5D}"/>
              </a:ext>
            </a:extLst>
          </p:cNvPr>
          <p:cNvPicPr>
            <a:picLocks noChangeAspect="1"/>
          </p:cNvPicPr>
          <p:nvPr/>
        </p:nvPicPr>
        <p:blipFill>
          <a:blip r:embed="rId8"/>
          <a:stretch>
            <a:fillRect/>
          </a:stretch>
        </p:blipFill>
        <p:spPr>
          <a:xfrm>
            <a:off x="5306300" y="5617625"/>
            <a:ext cx="1848370" cy="866144"/>
          </a:xfrm>
          <a:prstGeom prst="rect">
            <a:avLst/>
          </a:prstGeom>
        </p:spPr>
      </p:pic>
    </p:spTree>
    <p:extLst>
      <p:ext uri="{BB962C8B-B14F-4D97-AF65-F5344CB8AC3E}">
        <p14:creationId xmlns:p14="http://schemas.microsoft.com/office/powerpoint/2010/main" val="952265240"/>
      </p:ext>
    </p:extLst>
  </p:cSld>
  <p:clrMapOvr>
    <a:masterClrMapping/>
  </p:clrMapOvr>
  <p:transition spd="med"/>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2"/>
          <a:lstStyle/>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Несгруппированные</a:t>
            </a:r>
            <a:r>
              <a:rPr lang="ru-RU" sz="1477" dirty="0">
                <a:solidFill>
                  <a:srgbClr val="253957"/>
                </a:solidFill>
                <a:latin typeface="Arial Narrow" charset="0"/>
                <a:cs typeface="Arial Narrow" charset="0"/>
              </a:rPr>
              <a:t> данные</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Ранжировать ряд</a:t>
            </a:r>
          </a:p>
          <a:p>
            <a:pPr marL="479926" indent="-234382">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четного: </a:t>
            </a:r>
            <a:r>
              <a:rPr lang="en-US" sz="1477" i="1" dirty="0">
                <a:solidFill>
                  <a:srgbClr val="253957"/>
                </a:solidFill>
                <a:latin typeface="Arial Narrow" charset="0"/>
                <a:cs typeface="Arial Narrow" charset="0"/>
              </a:rPr>
              <a:t>Me=</a:t>
            </a:r>
            <a:r>
              <a:rPr lang="en-US" sz="1477" i="1" dirty="0" err="1">
                <a:solidFill>
                  <a:srgbClr val="253957"/>
                </a:solidFill>
                <a:latin typeface="Arial Narrow" charset="0"/>
                <a:cs typeface="Arial Narrow" charset="0"/>
              </a:rPr>
              <a:t>x</a:t>
            </a:r>
            <a:r>
              <a:rPr lang="en-US" sz="1477" i="1" baseline="-25000" dirty="0" err="1">
                <a:solidFill>
                  <a:srgbClr val="253957"/>
                </a:solidFill>
                <a:latin typeface="Arial Narrow" charset="0"/>
                <a:cs typeface="Arial Narrow" charset="0"/>
              </a:rPr>
              <a:t>Me</a:t>
            </a:r>
            <a:r>
              <a:rPr lang="en-US" sz="1477" i="1" dirty="0">
                <a:solidFill>
                  <a:srgbClr val="253957"/>
                </a:solidFill>
                <a:latin typeface="Arial Narrow" charset="0"/>
                <a:cs typeface="Arial Narrow" charset="0"/>
              </a:rPr>
              <a:t>=x</a:t>
            </a:r>
            <a:r>
              <a:rPr lang="en-US" sz="1477" i="1" baseline="-25000" dirty="0">
                <a:solidFill>
                  <a:srgbClr val="253957"/>
                </a:solidFill>
                <a:latin typeface="Arial Narrow" charset="0"/>
                <a:cs typeface="Arial Narrow" charset="0"/>
              </a:rPr>
              <a:t>(p+1)</a:t>
            </a:r>
            <a:endParaRPr lang="ru-RU" sz="1477" i="1" baseline="-25000" dirty="0">
              <a:solidFill>
                <a:srgbClr val="253957"/>
              </a:solidFill>
              <a:latin typeface="Arial Narrow" charset="0"/>
              <a:cs typeface="Arial Narrow" charset="0"/>
            </a:endParaRPr>
          </a:p>
          <a:p>
            <a:pPr marL="479926" indent="-245543">
              <a:spcBef>
                <a:spcPts val="1406"/>
              </a:spcBef>
              <a:buFont typeface="Arial" panose="020B0604020202020204" pitchFamily="34" charset="0"/>
              <a:buChar char="•"/>
            </a:pPr>
            <a:r>
              <a:rPr lang="ru-RU" sz="1477" dirty="0">
                <a:solidFill>
                  <a:srgbClr val="253957"/>
                </a:solidFill>
                <a:latin typeface="Arial Narrow" charset="0"/>
                <a:cs typeface="Arial Narrow" charset="0"/>
              </a:rPr>
              <a:t>Для </a:t>
            </a:r>
            <a:r>
              <a:rPr lang="en-US" sz="1477" dirty="0">
                <a:solidFill>
                  <a:srgbClr val="253957"/>
                </a:solidFill>
                <a:latin typeface="Arial Narrow" charset="0"/>
                <a:cs typeface="Arial Narrow" charset="0"/>
              </a:rPr>
              <a:t>n – </a:t>
            </a:r>
            <a:r>
              <a:rPr lang="ru-RU" sz="1477" dirty="0">
                <a:solidFill>
                  <a:srgbClr val="253957"/>
                </a:solidFill>
                <a:latin typeface="Arial Narrow" charset="0"/>
                <a:cs typeface="Arial Narrow" charset="0"/>
              </a:rPr>
              <a:t>нечетного </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Me</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30000" dirty="0">
                <a:solidFill>
                  <a:srgbClr val="253957"/>
                </a:solidFill>
                <a:latin typeface="Arial Narrow" charset="0"/>
                <a:cs typeface="Arial Narrow" charset="0"/>
              </a:rPr>
              <a:t>(н)</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накопленная частота интервала, предшествующего медианному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Ме-1</a:t>
            </a:r>
            <a:r>
              <a:rPr lang="ru-RU" sz="1477" dirty="0">
                <a:solidFill>
                  <a:srgbClr val="253957"/>
                </a:solidFill>
                <a:latin typeface="Arial Narrow" charset="0"/>
                <a:cs typeface="Arial Narrow" charset="0"/>
              </a:rPr>
              <a:t> – частота медианного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Медиана: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16" name="Рисунок 15">
            <a:extLst>
              <a:ext uri="{FF2B5EF4-FFF2-40B4-BE49-F238E27FC236}">
                <a16:creationId xmlns:a16="http://schemas.microsoft.com/office/drawing/2014/main" id="{7A186D79-36A1-C542-B641-D22E1512080E}"/>
              </a:ext>
            </a:extLst>
          </p:cNvPr>
          <p:cNvPicPr>
            <a:picLocks noChangeAspect="1"/>
          </p:cNvPicPr>
          <p:nvPr/>
        </p:nvPicPr>
        <p:blipFill>
          <a:blip r:embed="rId3"/>
          <a:stretch>
            <a:fillRect/>
          </a:stretch>
        </p:blipFill>
        <p:spPr>
          <a:xfrm>
            <a:off x="566573" y="3577743"/>
            <a:ext cx="3187769" cy="830427"/>
          </a:xfrm>
          <a:prstGeom prst="rect">
            <a:avLst/>
          </a:prstGeom>
        </p:spPr>
      </p:pic>
      <p:pic>
        <p:nvPicPr>
          <p:cNvPr id="17" name="Рисунок 16">
            <a:extLst>
              <a:ext uri="{FF2B5EF4-FFF2-40B4-BE49-F238E27FC236}">
                <a16:creationId xmlns:a16="http://schemas.microsoft.com/office/drawing/2014/main" id="{65A0178D-66E7-E143-829E-51AE812F8622}"/>
              </a:ext>
            </a:extLst>
          </p:cNvPr>
          <p:cNvPicPr>
            <a:picLocks noChangeAspect="1"/>
          </p:cNvPicPr>
          <p:nvPr/>
        </p:nvPicPr>
        <p:blipFill>
          <a:blip r:embed="rId4"/>
          <a:stretch>
            <a:fillRect/>
          </a:stretch>
        </p:blipFill>
        <p:spPr>
          <a:xfrm>
            <a:off x="4571999" y="2215082"/>
            <a:ext cx="4009267" cy="1232247"/>
          </a:xfrm>
          <a:prstGeom prst="rect">
            <a:avLst/>
          </a:prstGeom>
        </p:spPr>
      </p:pic>
    </p:spTree>
    <p:extLst>
      <p:ext uri="{BB962C8B-B14F-4D97-AF65-F5344CB8AC3E}">
        <p14:creationId xmlns:p14="http://schemas.microsoft.com/office/powerpoint/2010/main" val="3888215794"/>
      </p:ext>
    </p:extLst>
  </p:cSld>
  <p:clrMapOvr>
    <a:masterClrMapping/>
  </p:clrMapOvr>
  <p:transition spd="med"/>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Интервальный ряд</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en-US" sz="1477" dirty="0" err="1">
                <a:solidFill>
                  <a:srgbClr val="253957"/>
                </a:solidFill>
                <a:latin typeface="Arial Narrow" charset="0"/>
                <a:cs typeface="Arial Narrow" charset="0"/>
              </a:rPr>
              <a:t>a</a:t>
            </a:r>
            <a:r>
              <a:rPr lang="en-US" sz="1477" baseline="-25000" dirty="0" err="1">
                <a:solidFill>
                  <a:srgbClr val="253957"/>
                </a:solidFill>
                <a:latin typeface="Arial Narrow" charset="0"/>
                <a:cs typeface="Arial Narrow" charset="0"/>
              </a:rPr>
              <a:t>Mo</a:t>
            </a:r>
            <a:r>
              <a:rPr lang="en-US" sz="1477" dirty="0">
                <a:solidFill>
                  <a:srgbClr val="253957"/>
                </a:solidFill>
                <a:latin typeface="Arial Narrow" charset="0"/>
                <a:cs typeface="Arial Narrow" charset="0"/>
              </a:rPr>
              <a:t> – </a:t>
            </a:r>
            <a:r>
              <a:rPr lang="ru-RU" sz="1477" dirty="0">
                <a:solidFill>
                  <a:srgbClr val="253957"/>
                </a:solidFill>
                <a:latin typeface="Arial Narrow" charset="0"/>
                <a:cs typeface="Arial Narrow" charset="0"/>
              </a:rPr>
              <a:t>нижняя граница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a:t>
            </a:r>
            <a:r>
              <a:rPr lang="ru-RU" sz="1477" dirty="0">
                <a:solidFill>
                  <a:srgbClr val="253957"/>
                </a:solidFill>
                <a:latin typeface="Arial Narrow" charset="0"/>
                <a:cs typeface="Arial Narrow" charset="0"/>
              </a:rPr>
              <a:t> – частота модального интервала</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предшествующего модальному</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m</a:t>
            </a:r>
            <a:r>
              <a:rPr lang="ru-RU" sz="1477" baseline="-25000" dirty="0">
                <a:solidFill>
                  <a:srgbClr val="253957"/>
                </a:solidFill>
                <a:latin typeface="Arial Narrow" charset="0"/>
                <a:cs typeface="Arial Narrow" charset="0"/>
              </a:rPr>
              <a:t>Мо+1</a:t>
            </a:r>
            <a:r>
              <a:rPr lang="ru-RU" sz="1477" dirty="0">
                <a:solidFill>
                  <a:srgbClr val="253957"/>
                </a:solidFill>
                <a:latin typeface="Arial Narrow" charset="0"/>
                <a:cs typeface="Arial Narrow" charset="0"/>
              </a:rPr>
              <a:t> – частота интервала, следующего за модальным</a:t>
            </a:r>
          </a:p>
          <a:p>
            <a:pPr marL="241079" indent="-241079">
              <a:spcBef>
                <a:spcPts val="1406"/>
              </a:spcBef>
              <a:buFont typeface="Arial" panose="020B0604020202020204" pitchFamily="34" charset="0"/>
              <a:buChar char="•"/>
            </a:pPr>
            <a:r>
              <a:rPr lang="en-US" sz="1477" dirty="0">
                <a:solidFill>
                  <a:srgbClr val="253957"/>
                </a:solidFill>
                <a:latin typeface="Arial Narrow" charset="0"/>
                <a:cs typeface="Arial Narrow" charset="0"/>
              </a:rPr>
              <a:t>h </a:t>
            </a:r>
            <a:r>
              <a:rPr lang="ru-RU" sz="1477" dirty="0">
                <a:solidFill>
                  <a:srgbClr val="253957"/>
                </a:solidFill>
                <a:latin typeface="Arial Narrow" charset="0"/>
                <a:cs typeface="Arial Narrow" charset="0"/>
              </a:rPr>
              <a:t>– ширина интервала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Мода:</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E37E690E-1C42-E742-BBAA-0069E2B9ADD2}"/>
              </a:ext>
            </a:extLst>
          </p:cNvPr>
          <p:cNvPicPr>
            <a:picLocks noChangeAspect="1"/>
          </p:cNvPicPr>
          <p:nvPr/>
        </p:nvPicPr>
        <p:blipFill>
          <a:blip r:embed="rId3"/>
          <a:stretch>
            <a:fillRect/>
          </a:stretch>
        </p:blipFill>
        <p:spPr>
          <a:xfrm>
            <a:off x="1666680" y="2290511"/>
            <a:ext cx="5607616" cy="991155"/>
          </a:xfrm>
          <a:prstGeom prst="rect">
            <a:avLst/>
          </a:prstGeom>
        </p:spPr>
      </p:pic>
    </p:spTree>
    <p:extLst>
      <p:ext uri="{BB962C8B-B14F-4D97-AF65-F5344CB8AC3E}">
        <p14:creationId xmlns:p14="http://schemas.microsoft.com/office/powerpoint/2010/main" val="2790665548"/>
      </p:ext>
    </p:extLst>
  </p:cSld>
  <p:clrMapOvr>
    <a:masterClrMapping/>
  </p:clrMapOvr>
  <p:transition spd="med"/>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Простая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Взвешенная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Исправленная выборочная</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Среднее </a:t>
            </a:r>
            <a:r>
              <a:rPr lang="ru-RU" sz="1477" dirty="0" err="1">
                <a:solidFill>
                  <a:srgbClr val="253957"/>
                </a:solidFill>
                <a:latin typeface="Arial Narrow" charset="0"/>
                <a:cs typeface="Arial Narrow" charset="0"/>
              </a:rPr>
              <a:t>квадратическое</a:t>
            </a:r>
            <a:r>
              <a:rPr lang="ru-RU" sz="1477" dirty="0">
                <a:solidFill>
                  <a:srgbClr val="253957"/>
                </a:solidFill>
                <a:latin typeface="Arial Narrow" charset="0"/>
                <a:cs typeface="Arial Narrow" charset="0"/>
              </a:rPr>
              <a:t> отклонение</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Дисперсия: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AB3E90A1-B4F8-F74A-BD02-1C17467481AE}"/>
              </a:ext>
            </a:extLst>
          </p:cNvPr>
          <p:cNvPicPr>
            <a:picLocks noChangeAspect="1"/>
          </p:cNvPicPr>
          <p:nvPr/>
        </p:nvPicPr>
        <p:blipFill>
          <a:blip r:embed="rId3"/>
          <a:stretch>
            <a:fillRect/>
          </a:stretch>
        </p:blipFill>
        <p:spPr>
          <a:xfrm>
            <a:off x="4115797" y="2068316"/>
            <a:ext cx="2410918" cy="884003"/>
          </a:xfrm>
          <a:prstGeom prst="rect">
            <a:avLst/>
          </a:prstGeom>
        </p:spPr>
      </p:pic>
      <p:pic>
        <p:nvPicPr>
          <p:cNvPr id="7" name="Рисунок 6">
            <a:extLst>
              <a:ext uri="{FF2B5EF4-FFF2-40B4-BE49-F238E27FC236}">
                <a16:creationId xmlns:a16="http://schemas.microsoft.com/office/drawing/2014/main" id="{1C1411D8-8E2A-4F44-BD32-7AFA7BDAB7B9}"/>
              </a:ext>
            </a:extLst>
          </p:cNvPr>
          <p:cNvPicPr>
            <a:picLocks noChangeAspect="1"/>
          </p:cNvPicPr>
          <p:nvPr/>
        </p:nvPicPr>
        <p:blipFill>
          <a:blip r:embed="rId4"/>
          <a:stretch>
            <a:fillRect/>
          </a:stretch>
        </p:blipFill>
        <p:spPr>
          <a:xfrm>
            <a:off x="4119557" y="3125436"/>
            <a:ext cx="2741302" cy="973297"/>
          </a:xfrm>
          <a:prstGeom prst="rect">
            <a:avLst/>
          </a:prstGeom>
        </p:spPr>
      </p:pic>
      <p:pic>
        <p:nvPicPr>
          <p:cNvPr id="8" name="Рисунок 7">
            <a:extLst>
              <a:ext uri="{FF2B5EF4-FFF2-40B4-BE49-F238E27FC236}">
                <a16:creationId xmlns:a16="http://schemas.microsoft.com/office/drawing/2014/main" id="{F93C4256-8B8C-844D-9EE4-67EB6138A649}"/>
              </a:ext>
            </a:extLst>
          </p:cNvPr>
          <p:cNvPicPr>
            <a:picLocks noChangeAspect="1"/>
          </p:cNvPicPr>
          <p:nvPr/>
        </p:nvPicPr>
        <p:blipFill>
          <a:blip r:embed="rId5"/>
          <a:stretch>
            <a:fillRect/>
          </a:stretch>
        </p:blipFill>
        <p:spPr>
          <a:xfrm>
            <a:off x="4115798" y="4559735"/>
            <a:ext cx="4107489" cy="964367"/>
          </a:xfrm>
          <a:prstGeom prst="rect">
            <a:avLst/>
          </a:prstGeom>
        </p:spPr>
      </p:pic>
      <p:pic>
        <p:nvPicPr>
          <p:cNvPr id="11" name="Рисунок 10">
            <a:extLst>
              <a:ext uri="{FF2B5EF4-FFF2-40B4-BE49-F238E27FC236}">
                <a16:creationId xmlns:a16="http://schemas.microsoft.com/office/drawing/2014/main" id="{2D2807EE-5553-854E-91C5-9B811F37FD4C}"/>
              </a:ext>
            </a:extLst>
          </p:cNvPr>
          <p:cNvPicPr>
            <a:picLocks noChangeAspect="1"/>
          </p:cNvPicPr>
          <p:nvPr/>
        </p:nvPicPr>
        <p:blipFill>
          <a:blip r:embed="rId6"/>
          <a:stretch>
            <a:fillRect/>
          </a:stretch>
        </p:blipFill>
        <p:spPr>
          <a:xfrm>
            <a:off x="4115798" y="5790195"/>
            <a:ext cx="1142953" cy="571477"/>
          </a:xfrm>
          <a:prstGeom prst="rect">
            <a:avLst/>
          </a:prstGeom>
        </p:spPr>
      </p:pic>
    </p:spTree>
    <p:extLst>
      <p:ext uri="{BB962C8B-B14F-4D97-AF65-F5344CB8AC3E}">
        <p14:creationId xmlns:p14="http://schemas.microsoft.com/office/powerpoint/2010/main" val="3418736881"/>
      </p:ext>
    </p:extLst>
  </p:cSld>
  <p:clrMapOvr>
    <a:masterClrMapping/>
  </p:clrMapOvr>
  <p:transition spd="med"/>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27768" y="1940495"/>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Наблюдения </a:t>
            </a:r>
            <a:r>
              <a:rPr lang="ru-RU" sz="1477" dirty="0" err="1">
                <a:solidFill>
                  <a:srgbClr val="253957"/>
                </a:solidFill>
                <a:latin typeface="Arial Narrow" charset="0"/>
                <a:cs typeface="Arial Narrow" charset="0"/>
              </a:rPr>
              <a:t>ранжированны</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Первый (нижний)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Третий (верхний) квартиль</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err="1">
                <a:solidFill>
                  <a:srgbClr val="253957"/>
                </a:solidFill>
                <a:latin typeface="Arial Narrow" charset="0"/>
                <a:cs typeface="Arial Narrow" charset="0"/>
              </a:rPr>
              <a:t>Интерквартильный</a:t>
            </a:r>
            <a:r>
              <a:rPr lang="ru-RU" sz="1477" dirty="0">
                <a:solidFill>
                  <a:srgbClr val="253957"/>
                </a:solidFill>
                <a:latin typeface="Arial Narrow" charset="0"/>
                <a:cs typeface="Arial Narrow" charset="0"/>
              </a:rPr>
              <a:t> размах</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Квартили:</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7" name="Рисунок 6">
            <a:extLst>
              <a:ext uri="{FF2B5EF4-FFF2-40B4-BE49-F238E27FC236}">
                <a16:creationId xmlns:a16="http://schemas.microsoft.com/office/drawing/2014/main" id="{02A90781-A188-C543-B717-7DF35B521A22}"/>
              </a:ext>
            </a:extLst>
          </p:cNvPr>
          <p:cNvPicPr>
            <a:picLocks noChangeAspect="1"/>
          </p:cNvPicPr>
          <p:nvPr/>
        </p:nvPicPr>
        <p:blipFill>
          <a:blip r:embed="rId3"/>
          <a:stretch>
            <a:fillRect/>
          </a:stretch>
        </p:blipFill>
        <p:spPr>
          <a:xfrm>
            <a:off x="2843552" y="2602940"/>
            <a:ext cx="1937663" cy="723276"/>
          </a:xfrm>
          <a:prstGeom prst="rect">
            <a:avLst/>
          </a:prstGeom>
        </p:spPr>
      </p:pic>
      <p:pic>
        <p:nvPicPr>
          <p:cNvPr id="8" name="Рисунок 7">
            <a:extLst>
              <a:ext uri="{FF2B5EF4-FFF2-40B4-BE49-F238E27FC236}">
                <a16:creationId xmlns:a16="http://schemas.microsoft.com/office/drawing/2014/main" id="{4A8CB57A-27B8-3741-A9BC-CED1BA3F8370}"/>
              </a:ext>
            </a:extLst>
          </p:cNvPr>
          <p:cNvPicPr>
            <a:picLocks noChangeAspect="1"/>
          </p:cNvPicPr>
          <p:nvPr/>
        </p:nvPicPr>
        <p:blipFill>
          <a:blip r:embed="rId4"/>
          <a:stretch>
            <a:fillRect/>
          </a:stretch>
        </p:blipFill>
        <p:spPr>
          <a:xfrm>
            <a:off x="2887270" y="3779838"/>
            <a:ext cx="2330553" cy="758992"/>
          </a:xfrm>
          <a:prstGeom prst="rect">
            <a:avLst/>
          </a:prstGeom>
        </p:spPr>
      </p:pic>
      <p:pic>
        <p:nvPicPr>
          <p:cNvPr id="11" name="Рисунок 10">
            <a:extLst>
              <a:ext uri="{FF2B5EF4-FFF2-40B4-BE49-F238E27FC236}">
                <a16:creationId xmlns:a16="http://schemas.microsoft.com/office/drawing/2014/main" id="{B7BEEEAF-0548-2E4F-B759-E70AEA2E1515}"/>
              </a:ext>
            </a:extLst>
          </p:cNvPr>
          <p:cNvPicPr>
            <a:picLocks noChangeAspect="1"/>
          </p:cNvPicPr>
          <p:nvPr/>
        </p:nvPicPr>
        <p:blipFill>
          <a:blip r:embed="rId5"/>
          <a:stretch>
            <a:fillRect/>
          </a:stretch>
        </p:blipFill>
        <p:spPr>
          <a:xfrm>
            <a:off x="2887271" y="5078553"/>
            <a:ext cx="1946592" cy="473254"/>
          </a:xfrm>
          <a:prstGeom prst="rect">
            <a:avLst/>
          </a:prstGeom>
        </p:spPr>
      </p:pic>
      <p:pic>
        <p:nvPicPr>
          <p:cNvPr id="3" name="Рисунок 2">
            <a:extLst>
              <a:ext uri="{FF2B5EF4-FFF2-40B4-BE49-F238E27FC236}">
                <a16:creationId xmlns:a16="http://schemas.microsoft.com/office/drawing/2014/main" id="{9C711E55-74F3-487E-AFFE-4B17D6DA952B}"/>
              </a:ext>
            </a:extLst>
          </p:cNvPr>
          <p:cNvPicPr>
            <a:picLocks noChangeAspect="1"/>
          </p:cNvPicPr>
          <p:nvPr/>
        </p:nvPicPr>
        <p:blipFill>
          <a:blip r:embed="rId6"/>
          <a:stretch>
            <a:fillRect/>
          </a:stretch>
        </p:blipFill>
        <p:spPr>
          <a:xfrm>
            <a:off x="5670830" y="2341576"/>
            <a:ext cx="3452339" cy="3409049"/>
          </a:xfrm>
          <a:prstGeom prst="rect">
            <a:avLst/>
          </a:prstGeom>
        </p:spPr>
      </p:pic>
    </p:spTree>
    <p:extLst>
      <p:ext uri="{BB962C8B-B14F-4D97-AF65-F5344CB8AC3E}">
        <p14:creationId xmlns:p14="http://schemas.microsoft.com/office/powerpoint/2010/main" val="1825035221"/>
      </p:ext>
    </p:extLst>
  </p:cSld>
  <p:clrMapOvr>
    <a:masterClrMapping/>
  </p:clrMapOvr>
  <p:transition spd="med"/>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462428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вариации</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Центральный момент </a:t>
            </a:r>
            <a:r>
              <a:rPr lang="en-US" sz="1477" dirty="0">
                <a:solidFill>
                  <a:srgbClr val="253957"/>
                </a:solidFill>
                <a:latin typeface="Arial Narrow" charset="0"/>
                <a:cs typeface="Arial Narrow" charset="0"/>
              </a:rPr>
              <a:t>k-</a:t>
            </a:r>
            <a:r>
              <a:rPr lang="ru-RU" sz="1477" dirty="0">
                <a:solidFill>
                  <a:srgbClr val="253957"/>
                </a:solidFill>
                <a:latin typeface="Arial Narrow" charset="0"/>
                <a:cs typeface="Arial Narrow" charset="0"/>
              </a:rPr>
              <a:t>порядка</a:t>
            </a: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a:t>
            </a:r>
            <a:r>
              <a:rPr lang="ru-RU" sz="1477" dirty="0" err="1">
                <a:solidFill>
                  <a:srgbClr val="253957"/>
                </a:solidFill>
                <a:latin typeface="Arial Narrow" charset="0"/>
                <a:cs typeface="Arial Narrow" charset="0"/>
              </a:rPr>
              <a:t>ассиметрии</a:t>
            </a: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endParaRPr lang="ru-RU" sz="1477" dirty="0">
              <a:solidFill>
                <a:srgbClr val="253957"/>
              </a:solidFill>
              <a:latin typeface="Arial Narrow" charset="0"/>
              <a:cs typeface="Arial Narrow" charset="0"/>
            </a:endParaRP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Коэффициент эксцесса</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Вариация и моменты: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Основные числовые характеристики</a:t>
            </a:r>
            <a:endParaRPr sz="2250" b="1"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208733A6-335F-4340-B2CE-B7B6628073A2}"/>
              </a:ext>
            </a:extLst>
          </p:cNvPr>
          <p:cNvPicPr>
            <a:picLocks noChangeAspect="1"/>
          </p:cNvPicPr>
          <p:nvPr/>
        </p:nvPicPr>
        <p:blipFill>
          <a:blip r:embed="rId3"/>
          <a:stretch>
            <a:fillRect/>
          </a:stretch>
        </p:blipFill>
        <p:spPr>
          <a:xfrm>
            <a:off x="4157022" y="1596702"/>
            <a:ext cx="1732289" cy="812569"/>
          </a:xfrm>
          <a:prstGeom prst="rect">
            <a:avLst/>
          </a:prstGeom>
        </p:spPr>
      </p:pic>
      <p:pic>
        <p:nvPicPr>
          <p:cNvPr id="4" name="Рисунок 3">
            <a:extLst>
              <a:ext uri="{FF2B5EF4-FFF2-40B4-BE49-F238E27FC236}">
                <a16:creationId xmlns:a16="http://schemas.microsoft.com/office/drawing/2014/main" id="{78959DF7-7BCD-A24C-970D-6DA0AACD7857}"/>
              </a:ext>
            </a:extLst>
          </p:cNvPr>
          <p:cNvPicPr>
            <a:picLocks noChangeAspect="1"/>
          </p:cNvPicPr>
          <p:nvPr/>
        </p:nvPicPr>
        <p:blipFill>
          <a:blip r:embed="rId4"/>
          <a:stretch>
            <a:fillRect/>
          </a:stretch>
        </p:blipFill>
        <p:spPr>
          <a:xfrm>
            <a:off x="4157021" y="2675507"/>
            <a:ext cx="2196614" cy="884003"/>
          </a:xfrm>
          <a:prstGeom prst="rect">
            <a:avLst/>
          </a:prstGeom>
        </p:spPr>
      </p:pic>
      <p:pic>
        <p:nvPicPr>
          <p:cNvPr id="5" name="Рисунок 4">
            <a:extLst>
              <a:ext uri="{FF2B5EF4-FFF2-40B4-BE49-F238E27FC236}">
                <a16:creationId xmlns:a16="http://schemas.microsoft.com/office/drawing/2014/main" id="{EA62CA56-D4F6-E64E-B269-13DC5AF8BF45}"/>
              </a:ext>
            </a:extLst>
          </p:cNvPr>
          <p:cNvPicPr>
            <a:picLocks noChangeAspect="1"/>
          </p:cNvPicPr>
          <p:nvPr/>
        </p:nvPicPr>
        <p:blipFill>
          <a:blip r:embed="rId5"/>
          <a:stretch>
            <a:fillRect/>
          </a:stretch>
        </p:blipFill>
        <p:spPr>
          <a:xfrm>
            <a:off x="4157021" y="3661192"/>
            <a:ext cx="2401988" cy="901862"/>
          </a:xfrm>
          <a:prstGeom prst="rect">
            <a:avLst/>
          </a:prstGeom>
        </p:spPr>
      </p:pic>
      <p:pic>
        <p:nvPicPr>
          <p:cNvPr id="6" name="Рисунок 5">
            <a:extLst>
              <a:ext uri="{FF2B5EF4-FFF2-40B4-BE49-F238E27FC236}">
                <a16:creationId xmlns:a16="http://schemas.microsoft.com/office/drawing/2014/main" id="{525615DB-2EC5-0442-A5B4-328C87DA48E5}"/>
              </a:ext>
            </a:extLst>
          </p:cNvPr>
          <p:cNvPicPr>
            <a:picLocks noChangeAspect="1"/>
          </p:cNvPicPr>
          <p:nvPr/>
        </p:nvPicPr>
        <p:blipFill>
          <a:blip r:embed="rId6"/>
          <a:stretch>
            <a:fillRect/>
          </a:stretch>
        </p:blipFill>
        <p:spPr>
          <a:xfrm>
            <a:off x="4157022" y="4692887"/>
            <a:ext cx="1142953" cy="901862"/>
          </a:xfrm>
          <a:prstGeom prst="rect">
            <a:avLst/>
          </a:prstGeom>
        </p:spPr>
      </p:pic>
      <p:pic>
        <p:nvPicPr>
          <p:cNvPr id="12" name="Рисунок 11">
            <a:extLst>
              <a:ext uri="{FF2B5EF4-FFF2-40B4-BE49-F238E27FC236}">
                <a16:creationId xmlns:a16="http://schemas.microsoft.com/office/drawing/2014/main" id="{EF9224BD-DD91-AD40-A79F-19870B6C34D2}"/>
              </a:ext>
            </a:extLst>
          </p:cNvPr>
          <p:cNvPicPr>
            <a:picLocks noChangeAspect="1"/>
          </p:cNvPicPr>
          <p:nvPr/>
        </p:nvPicPr>
        <p:blipFill rotWithShape="1">
          <a:blip r:embed="rId7"/>
          <a:srcRect r="3705"/>
          <a:stretch/>
        </p:blipFill>
        <p:spPr>
          <a:xfrm>
            <a:off x="4157021" y="5680130"/>
            <a:ext cx="1539134" cy="839357"/>
          </a:xfrm>
          <a:prstGeom prst="rect">
            <a:avLst/>
          </a:prstGeom>
        </p:spPr>
      </p:pic>
      <p:pic>
        <p:nvPicPr>
          <p:cNvPr id="13" name="Рисунок 12">
            <a:extLst>
              <a:ext uri="{FF2B5EF4-FFF2-40B4-BE49-F238E27FC236}">
                <a16:creationId xmlns:a16="http://schemas.microsoft.com/office/drawing/2014/main" id="{C8DA5AE6-2D78-2946-B179-66CE91F71047}"/>
              </a:ext>
            </a:extLst>
          </p:cNvPr>
          <p:cNvPicPr>
            <a:picLocks noChangeAspect="1"/>
          </p:cNvPicPr>
          <p:nvPr/>
        </p:nvPicPr>
        <p:blipFill>
          <a:blip r:embed="rId8"/>
          <a:stretch>
            <a:fillRect/>
          </a:stretch>
        </p:blipFill>
        <p:spPr>
          <a:xfrm>
            <a:off x="5849444" y="4715210"/>
            <a:ext cx="2384129" cy="857215"/>
          </a:xfrm>
          <a:prstGeom prst="rect">
            <a:avLst/>
          </a:prstGeom>
        </p:spPr>
      </p:pic>
      <p:pic>
        <p:nvPicPr>
          <p:cNvPr id="14" name="Рисунок 13">
            <a:extLst>
              <a:ext uri="{FF2B5EF4-FFF2-40B4-BE49-F238E27FC236}">
                <a16:creationId xmlns:a16="http://schemas.microsoft.com/office/drawing/2014/main" id="{099A0BE4-6BA7-324C-B550-5D0D9FAA4EF4}"/>
              </a:ext>
            </a:extLst>
          </p:cNvPr>
          <p:cNvPicPr>
            <a:picLocks noChangeAspect="1"/>
          </p:cNvPicPr>
          <p:nvPr/>
        </p:nvPicPr>
        <p:blipFill>
          <a:blip r:embed="rId9"/>
          <a:stretch>
            <a:fillRect/>
          </a:stretch>
        </p:blipFill>
        <p:spPr>
          <a:xfrm>
            <a:off x="5889310" y="5594749"/>
            <a:ext cx="2410918" cy="875073"/>
          </a:xfrm>
          <a:prstGeom prst="rect">
            <a:avLst/>
          </a:prstGeom>
        </p:spPr>
      </p:pic>
    </p:spTree>
    <p:extLst>
      <p:ext uri="{BB962C8B-B14F-4D97-AF65-F5344CB8AC3E}">
        <p14:creationId xmlns:p14="http://schemas.microsoft.com/office/powerpoint/2010/main" val="2913344545"/>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12375031"/>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2660322" y="2600903"/>
          <a:ext cx="3921137" cy="3615058"/>
        </p:xfrm>
        <a:graphic>
          <a:graphicData uri="http://schemas.openxmlformats.org/drawingml/2006/table">
            <a:tbl>
              <a:tblPr>
                <a:tableStyleId>{BC89EF96-8CEA-46FF-86C4-4CE0E7609802}</a:tableStyleId>
              </a:tblPr>
              <a:tblGrid>
                <a:gridCol w="2454138">
                  <a:extLst>
                    <a:ext uri="{9D8B030D-6E8A-4147-A177-3AD203B41FA5}">
                      <a16:colId xmlns:a16="http://schemas.microsoft.com/office/drawing/2014/main" val="227441666"/>
                    </a:ext>
                  </a:extLst>
                </a:gridCol>
                <a:gridCol w="1466998">
                  <a:extLst>
                    <a:ext uri="{9D8B030D-6E8A-4147-A177-3AD203B41FA5}">
                      <a16:colId xmlns:a16="http://schemas.microsoft.com/office/drawing/2014/main" val="2799692674"/>
                    </a:ext>
                  </a:extLst>
                </a:gridCol>
              </a:tblGrid>
              <a:tr h="977104">
                <a:tc>
                  <a:txBody>
                    <a:bodyPr/>
                    <a:lstStyle/>
                    <a:p>
                      <a:pPr algn="ctr" fontAlgn="ctr"/>
                      <a:r>
                        <a:rPr lang="ru-RU" sz="1700" u="none" strike="noStrike" dirty="0">
                          <a:effectLst/>
                        </a:rPr>
                        <a:t>Среднедушевые денежные доходы населения, руб. в месяц</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Численность населения, %</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93106">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93106">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93106">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93106">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93106">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93106">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93106">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93106">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93106">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100,0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1</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a:t>
            </a:r>
          </a:p>
        </p:txBody>
      </p:sp>
    </p:spTree>
    <p:extLst>
      <p:ext uri="{BB962C8B-B14F-4D97-AF65-F5344CB8AC3E}">
        <p14:creationId xmlns:p14="http://schemas.microsoft.com/office/powerpoint/2010/main" val="3234393357"/>
      </p:ext>
    </p:extLst>
  </p:cSld>
  <p:clrMapOvr>
    <a:masterClrMapping/>
  </p:clrMapOvr>
  <p:transition spd="med"/>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5998942"/>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среднедушевой денежный доход населения – </a:t>
            </a:r>
            <a:r>
              <a:rPr lang="ru-RU" sz="1688" b="1" dirty="0">
                <a:solidFill>
                  <a:srgbClr val="253957"/>
                </a:solidFill>
                <a:latin typeface="Arial Narrow" charset="0"/>
                <a:cs typeface="Arial Narrow" charset="0"/>
              </a:rPr>
              <a:t>5009,75 </a:t>
            </a:r>
            <a:r>
              <a:rPr lang="ru-RU" sz="1688" dirty="0">
                <a:solidFill>
                  <a:srgbClr val="253957"/>
                </a:solidFill>
                <a:latin typeface="Arial Narrow" charset="0"/>
                <a:cs typeface="Arial Narrow" charset="0"/>
              </a:rPr>
              <a:t>руб. </a:t>
            </a: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graphicFrame>
        <p:nvGraphicFramePr>
          <p:cNvPr id="2" name="Таблица 1">
            <a:extLst>
              <a:ext uri="{FF2B5EF4-FFF2-40B4-BE49-F238E27FC236}">
                <a16:creationId xmlns:a16="http://schemas.microsoft.com/office/drawing/2014/main" id="{B3E8D4AD-490A-6948-A9CB-F18C328F380D}"/>
              </a:ext>
            </a:extLst>
          </p:cNvPr>
          <p:cNvGraphicFramePr>
            <a:graphicFrameLocks noGrp="1"/>
          </p:cNvGraphicFramePr>
          <p:nvPr/>
        </p:nvGraphicFramePr>
        <p:xfrm>
          <a:off x="726674" y="2625372"/>
          <a:ext cx="7716192" cy="3065896"/>
        </p:xfrm>
        <a:graphic>
          <a:graphicData uri="http://schemas.openxmlformats.org/drawingml/2006/table">
            <a:tbl>
              <a:tblPr>
                <a:tableStyleId>{BC89EF96-8CEA-46FF-86C4-4CE0E7609802}</a:tableStyleId>
              </a:tblPr>
              <a:tblGrid>
                <a:gridCol w="2801619">
                  <a:extLst>
                    <a:ext uri="{9D8B030D-6E8A-4147-A177-3AD203B41FA5}">
                      <a16:colId xmlns:a16="http://schemas.microsoft.com/office/drawing/2014/main" val="227441666"/>
                    </a:ext>
                  </a:extLst>
                </a:gridCol>
                <a:gridCol w="1674711">
                  <a:extLst>
                    <a:ext uri="{9D8B030D-6E8A-4147-A177-3AD203B41FA5}">
                      <a16:colId xmlns:a16="http://schemas.microsoft.com/office/drawing/2014/main" val="2799692674"/>
                    </a:ext>
                  </a:extLst>
                </a:gridCol>
                <a:gridCol w="1612105">
                  <a:extLst>
                    <a:ext uri="{9D8B030D-6E8A-4147-A177-3AD203B41FA5}">
                      <a16:colId xmlns:a16="http://schemas.microsoft.com/office/drawing/2014/main" val="1079951053"/>
                    </a:ext>
                  </a:extLst>
                </a:gridCol>
                <a:gridCol w="1627756">
                  <a:extLst>
                    <a:ext uri="{9D8B030D-6E8A-4147-A177-3AD203B41FA5}">
                      <a16:colId xmlns:a16="http://schemas.microsoft.com/office/drawing/2014/main" val="4257106413"/>
                    </a:ext>
                  </a:extLst>
                </a:gridCol>
              </a:tblGrid>
              <a:tr h="778317">
                <a:tc>
                  <a:txBody>
                    <a:bodyPr/>
                    <a:lstStyle/>
                    <a:p>
                      <a:pPr algn="ctr" fontAlgn="ctr"/>
                      <a:r>
                        <a:rPr lang="ru-RU" sz="1700" u="none" strike="noStrike">
                          <a:effectLst/>
                        </a:rPr>
                        <a:t>Среднедушевые денежные доходы населения, руб. в месяц</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Численность населения, %</a:t>
                      </a:r>
                      <a:endParaRPr lang="ru-RU" sz="1700" b="1" i="0" u="none" strike="noStrike" dirty="0">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Середина интервала</a:t>
                      </a:r>
                      <a:endParaRPr lang="ru-RU"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100575942"/>
                  </a:ext>
                </a:extLst>
              </a:tr>
              <a:tr h="263904">
                <a:tc>
                  <a:txBody>
                    <a:bodyPr/>
                    <a:lstStyle/>
                    <a:p>
                      <a:pPr algn="ctr" fontAlgn="b"/>
                      <a:r>
                        <a:rPr lang="ru-RU" sz="1700" u="none" strike="noStrike">
                          <a:effectLst/>
                        </a:rPr>
                        <a:t>до 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1 425,0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0624910"/>
                  </a:ext>
                </a:extLst>
              </a:tr>
              <a:tr h="263904">
                <a:tc>
                  <a:txBody>
                    <a:bodyPr/>
                    <a:lstStyle/>
                    <a:p>
                      <a:pPr algn="ctr" fontAlgn="b"/>
                      <a:r>
                        <a:rPr lang="ru-RU" sz="1700" u="none" strike="noStrike">
                          <a:effectLst/>
                        </a:rPr>
                        <a:t>1000–1500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1 250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32216137"/>
                  </a:ext>
                </a:extLst>
              </a:tr>
              <a:tr h="263904">
                <a:tc>
                  <a:txBody>
                    <a:bodyPr/>
                    <a:lstStyle/>
                    <a:p>
                      <a:pPr algn="ctr" fontAlgn="b"/>
                      <a:r>
                        <a:rPr lang="ru-RU" sz="1700" u="none" strike="noStrike">
                          <a:effectLst/>
                        </a:rPr>
                        <a:t>1500–2000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6,2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1 750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10 850,0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643152126"/>
                  </a:ext>
                </a:extLst>
              </a:tr>
              <a:tr h="263904">
                <a:tc>
                  <a:txBody>
                    <a:bodyPr/>
                    <a:lstStyle/>
                    <a:p>
                      <a:pPr algn="ctr" fontAlgn="b"/>
                      <a:r>
                        <a:rPr lang="ru-RU" sz="1700" u="none" strike="noStrike">
                          <a:effectLst/>
                        </a:rPr>
                        <a:t>2000–3000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36 250,0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8827260"/>
                  </a:ext>
                </a:extLst>
              </a:tr>
              <a:tr h="263904">
                <a:tc>
                  <a:txBody>
                    <a:bodyPr/>
                    <a:lstStyle/>
                    <a:p>
                      <a:pPr algn="ctr" fontAlgn="b"/>
                      <a:r>
                        <a:rPr lang="ru-RU" sz="1700" u="none" strike="noStrike">
                          <a:effectLst/>
                        </a:rPr>
                        <a:t>3000–4000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13,8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48 300,0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864639427"/>
                  </a:ext>
                </a:extLst>
              </a:tr>
              <a:tr h="263904">
                <a:tc>
                  <a:txBody>
                    <a:bodyPr/>
                    <a:lstStyle/>
                    <a:p>
                      <a:pPr algn="ctr" fontAlgn="b"/>
                      <a:r>
                        <a:rPr lang="ru-RU" sz="1700" u="none" strike="noStrike">
                          <a:effectLst/>
                        </a:rPr>
                        <a:t>4000–5000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11,7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4 500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52 650,0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543369950"/>
                  </a:ext>
                </a:extLst>
              </a:tr>
              <a:tr h="263904">
                <a:tc>
                  <a:txBody>
                    <a:bodyPr/>
                    <a:lstStyle/>
                    <a:p>
                      <a:pPr algn="ctr" fontAlgn="b"/>
                      <a:r>
                        <a:rPr lang="ru-RU" sz="1700" u="none" strike="noStrike">
                          <a:effectLst/>
                        </a:rPr>
                        <a:t>5000–7000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17,0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102 000,0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96484843"/>
                  </a:ext>
                </a:extLst>
              </a:tr>
              <a:tr h="263904">
                <a:tc>
                  <a:txBody>
                    <a:bodyPr/>
                    <a:lstStyle/>
                    <a:p>
                      <a:pPr algn="ctr" fontAlgn="b"/>
                      <a:r>
                        <a:rPr lang="ru-RU" sz="1700" u="none" strike="noStrike">
                          <a:effectLst/>
                        </a:rPr>
                        <a:t>7000 и более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30,5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8 000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244 000,0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575691239"/>
                  </a:ext>
                </a:extLst>
              </a:tr>
              <a:tr h="263904">
                <a:tc>
                  <a:txBody>
                    <a:bodyPr/>
                    <a:lstStyle/>
                    <a:p>
                      <a:pPr algn="ctr" fontAlgn="b"/>
                      <a:r>
                        <a:rPr lang="ru-RU" sz="1700" u="none" strike="noStrike" dirty="0">
                          <a:effectLst/>
                        </a:rPr>
                        <a:t>Итого:</a:t>
                      </a:r>
                      <a:endParaRPr lang="ru-RU" sz="1700" b="1"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100,0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500 975,0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536479680"/>
                  </a:ext>
                </a:extLst>
              </a:tr>
            </a:tbl>
          </a:graphicData>
        </a:graphic>
      </p:graphicFrame>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3C7278-B3EC-9A48-A150-09D416261FD5}"/>
              </a:ext>
            </a:extLst>
          </p:cNvPr>
          <p:cNvSpPr txBox="1"/>
          <p:nvPr/>
        </p:nvSpPr>
        <p:spPr>
          <a:xfrm>
            <a:off x="553804" y="1608157"/>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2</a:t>
            </a:r>
          </a:p>
          <a:p>
            <a:pPr algn="ctr">
              <a:spcBef>
                <a:spcPts val="563"/>
              </a:spcBef>
            </a:pPr>
            <a:r>
              <a:rPr lang="ru-RU" sz="1688" b="1" dirty="0">
                <a:solidFill>
                  <a:srgbClr val="253957"/>
                </a:solidFill>
                <a:latin typeface="Arial Narrow" charset="0"/>
                <a:cs typeface="Arial Narrow" charset="0"/>
              </a:rPr>
              <a:t>Распределение численности населения по среднедушевому доходу, Россия, … г. (расчетная таблица)</a:t>
            </a:r>
          </a:p>
        </p:txBody>
      </p:sp>
    </p:spTree>
    <p:extLst>
      <p:ext uri="{BB962C8B-B14F-4D97-AF65-F5344CB8AC3E}">
        <p14:creationId xmlns:p14="http://schemas.microsoft.com/office/powerpoint/2010/main" val="2103266062"/>
      </p:ext>
    </p:extLst>
  </p:cSld>
  <p:clrMapOvr>
    <a:masterClrMapping/>
  </p:clrMapOvr>
  <p:transition spd="med"/>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6" cy="2360155"/>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2680464197"/>
      </p:ext>
    </p:extLst>
  </p:cSld>
  <p:clrMapOvr>
    <a:masterClrMapping/>
  </p:clrMapOvr>
  <p:transition spd="med"/>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3705479610"/>
      </p:ext>
    </p:extLst>
  </p:cSld>
  <p:clrMapOvr>
    <a:masterClrMapping/>
  </p:clrMapOvr>
  <p:transition spd="med"/>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1697150054"/>
      </p:ext>
    </p:extLst>
  </p:cSld>
  <p:clrMapOvr>
    <a:masterClrMapping/>
  </p:clrMapOvr>
  <p:transition spd="med"/>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460233617"/>
      </p:ext>
    </p:extLst>
  </p:cSld>
  <p:clrMapOvr>
    <a:masterClrMapping/>
  </p:clrMapOvr>
  <p:transition spd="med"/>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3145577166"/>
      </p:ext>
    </p:extLst>
  </p:cSld>
  <p:clrMapOvr>
    <a:masterClrMapping/>
  </p:clrMapOvr>
  <p:transition spd="med"/>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3525770670"/>
      </p:ext>
    </p:extLst>
  </p:cSld>
  <p:clrMapOvr>
    <a:masterClrMapping/>
  </p:clrMapOvr>
  <p:transition spd="med"/>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1785230660"/>
      </p:ext>
    </p:extLst>
  </p:cSld>
  <p:clrMapOvr>
    <a:masterClrMapping/>
  </p:clrMapOvr>
  <p:transition spd="med"/>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970763621"/>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2503054329"/>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534197874"/>
      </p:ext>
    </p:extLst>
  </p:cSld>
  <p:clrMapOvr>
    <a:masterClrMapping/>
  </p:clrMapOvr>
  <p:transition spd="med"/>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881</a:t>
            </a:fld>
            <a:endParaRPr lang="ru-RU"/>
          </a:p>
        </p:txBody>
      </p:sp>
    </p:spTree>
    <p:extLst>
      <p:ext uri="{BB962C8B-B14F-4D97-AF65-F5344CB8AC3E}">
        <p14:creationId xmlns:p14="http://schemas.microsoft.com/office/powerpoint/2010/main" val="647450425"/>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3910121967"/>
      </p:ext>
    </p:extLst>
  </p:cSld>
  <p:clrMapOvr>
    <a:masterClrMapping/>
  </p:clrMapOvr>
  <p:transition spd="med"/>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883</a:t>
            </a:fld>
            <a:endParaRPr lang="ru-RU"/>
          </a:p>
        </p:txBody>
      </p:sp>
    </p:spTree>
    <p:extLst>
      <p:ext uri="{BB962C8B-B14F-4D97-AF65-F5344CB8AC3E}">
        <p14:creationId xmlns:p14="http://schemas.microsoft.com/office/powerpoint/2010/main" val="3452747971"/>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884</a:t>
            </a:fld>
            <a:endParaRPr lang="ru-RU"/>
          </a:p>
        </p:txBody>
      </p:sp>
    </p:spTree>
    <p:extLst>
      <p:ext uri="{BB962C8B-B14F-4D97-AF65-F5344CB8AC3E}">
        <p14:creationId xmlns:p14="http://schemas.microsoft.com/office/powerpoint/2010/main" val="1136527872"/>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885</a:t>
            </a:fld>
            <a:endParaRPr lang="ru-RU" dirty="0"/>
          </a:p>
        </p:txBody>
      </p:sp>
    </p:spTree>
    <p:extLst>
      <p:ext uri="{BB962C8B-B14F-4D97-AF65-F5344CB8AC3E}">
        <p14:creationId xmlns:p14="http://schemas.microsoft.com/office/powerpoint/2010/main" val="542764252"/>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886</a:t>
            </a:fld>
            <a:endParaRPr lang="ru-RU"/>
          </a:p>
        </p:txBody>
      </p:sp>
    </p:spTree>
    <p:extLst>
      <p:ext uri="{BB962C8B-B14F-4D97-AF65-F5344CB8AC3E}">
        <p14:creationId xmlns:p14="http://schemas.microsoft.com/office/powerpoint/2010/main" val="2394800131"/>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4164409855"/>
      </p:ext>
    </p:extLst>
  </p:cSld>
  <p:clrMapOvr>
    <a:masterClrMapping/>
  </p:clrMapOvr>
  <p:transition spd="med"/>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593218454"/>
      </p:ext>
    </p:extLst>
  </p:cSld>
  <p:clrMapOvr>
    <a:masterClrMapping/>
  </p:clrMapOvr>
  <p:transition spd="med"/>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727217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1498753867"/>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3136379397"/>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4218218274"/>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1811583723"/>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874857617"/>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61798"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1429809246"/>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875844244"/>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305144006"/>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3</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p:txBody>
      </p:sp>
      <p:graphicFrame>
        <p:nvGraphicFramePr>
          <p:cNvPr id="3" name="Таблица 2">
            <a:extLst>
              <a:ext uri="{FF2B5EF4-FFF2-40B4-BE49-F238E27FC236}">
                <a16:creationId xmlns:a16="http://schemas.microsoft.com/office/drawing/2014/main" id="{7C1A6004-48AC-6B43-90B2-BCF9CEA79D1F}"/>
              </a:ext>
            </a:extLst>
          </p:cNvPr>
          <p:cNvGraphicFramePr>
            <a:graphicFrameLocks noGrp="1"/>
          </p:cNvGraphicFramePr>
          <p:nvPr/>
        </p:nvGraphicFramePr>
        <p:xfrm>
          <a:off x="1878616" y="2722444"/>
          <a:ext cx="5711497" cy="2360154"/>
        </p:xfrm>
        <a:graphic>
          <a:graphicData uri="http://schemas.openxmlformats.org/drawingml/2006/table">
            <a:tbl>
              <a:tblPr>
                <a:tableStyleId>{BC89EF96-8CEA-46FF-86C4-4CE0E7609802}</a:tableStyleId>
              </a:tblPr>
              <a:tblGrid>
                <a:gridCol w="2073748">
                  <a:extLst>
                    <a:ext uri="{9D8B030D-6E8A-4147-A177-3AD203B41FA5}">
                      <a16:colId xmlns:a16="http://schemas.microsoft.com/office/drawing/2014/main" val="2302110781"/>
                    </a:ext>
                  </a:extLst>
                </a:gridCol>
                <a:gridCol w="1239615">
                  <a:extLst>
                    <a:ext uri="{9D8B030D-6E8A-4147-A177-3AD203B41FA5}">
                      <a16:colId xmlns:a16="http://schemas.microsoft.com/office/drawing/2014/main" val="2692075610"/>
                    </a:ext>
                  </a:extLst>
                </a:gridCol>
                <a:gridCol w="1193274">
                  <a:extLst>
                    <a:ext uri="{9D8B030D-6E8A-4147-A177-3AD203B41FA5}">
                      <a16:colId xmlns:a16="http://schemas.microsoft.com/office/drawing/2014/main" val="787579797"/>
                    </a:ext>
                  </a:extLst>
                </a:gridCol>
                <a:gridCol w="1204860">
                  <a:extLst>
                    <a:ext uri="{9D8B030D-6E8A-4147-A177-3AD203B41FA5}">
                      <a16:colId xmlns:a16="http://schemas.microsoft.com/office/drawing/2014/main" val="2089858584"/>
                    </a:ext>
                  </a:extLst>
                </a:gridCol>
              </a:tblGrid>
              <a:tr h="120669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649016912"/>
                  </a:ext>
                </a:extLst>
              </a:tr>
              <a:tr h="28392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11132164"/>
                  </a:ext>
                </a:extLst>
              </a:tr>
              <a:tr h="28392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2518303"/>
                  </a:ext>
                </a:extLst>
              </a:tr>
              <a:tr h="28392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241389080"/>
                  </a:ext>
                </a:extLst>
              </a:tr>
              <a:tr h="301674">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50315880"/>
                  </a:ext>
                </a:extLst>
              </a:tr>
            </a:tbl>
          </a:graphicData>
        </a:graphic>
      </p:graphicFrame>
    </p:spTree>
    <p:extLst>
      <p:ext uri="{BB962C8B-B14F-4D97-AF65-F5344CB8AC3E}">
        <p14:creationId xmlns:p14="http://schemas.microsoft.com/office/powerpoint/2010/main" val="1034412419"/>
      </p:ext>
    </p:extLst>
  </p:cSld>
  <p:clrMapOvr>
    <a:masterClrMapping/>
  </p:clrMapOvr>
  <p:transition spd="med"/>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 среднее значение показателя:</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566574" y="1891363"/>
            <a:ext cx="8036393"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4</a:t>
            </a:r>
          </a:p>
          <a:p>
            <a:pPr algn="ctr">
              <a:spcBef>
                <a:spcPts val="563"/>
              </a:spcBef>
            </a:pPr>
            <a:r>
              <a:rPr lang="ru-RU" sz="1688" b="1" dirty="0">
                <a:solidFill>
                  <a:srgbClr val="253957"/>
                </a:solidFill>
                <a:latin typeface="Arial Narrow" charset="0"/>
                <a:cs typeface="Arial Narrow" charset="0"/>
              </a:rPr>
              <a:t>Распределение банков по районам, числу и размеру вкладов, Россия, … г.</a:t>
            </a:r>
          </a:p>
          <a:p>
            <a:pPr algn="ctr">
              <a:spcBef>
                <a:spcPts val="563"/>
              </a:spcBef>
            </a:pPr>
            <a:r>
              <a:rPr lang="ru-RU" sz="1688" b="1" dirty="0">
                <a:solidFill>
                  <a:srgbClr val="253957"/>
                </a:solidFill>
                <a:latin typeface="Arial Narrow" charset="0"/>
                <a:cs typeface="Arial Narrow" charset="0"/>
              </a:rPr>
              <a:t>(расчетная таблица)</a:t>
            </a:r>
          </a:p>
        </p:txBody>
      </p:sp>
      <p:graphicFrame>
        <p:nvGraphicFramePr>
          <p:cNvPr id="2" name="Таблица 1">
            <a:extLst>
              <a:ext uri="{FF2B5EF4-FFF2-40B4-BE49-F238E27FC236}">
                <a16:creationId xmlns:a16="http://schemas.microsoft.com/office/drawing/2014/main" id="{E93F4CAC-DD16-2548-A7BE-94BC46A4F543}"/>
              </a:ext>
            </a:extLst>
          </p:cNvPr>
          <p:cNvGraphicFramePr>
            <a:graphicFrameLocks noGrp="1"/>
          </p:cNvGraphicFramePr>
          <p:nvPr/>
        </p:nvGraphicFramePr>
        <p:xfrm>
          <a:off x="553804" y="2922804"/>
          <a:ext cx="7817849" cy="2322329"/>
        </p:xfrm>
        <a:graphic>
          <a:graphicData uri="http://schemas.openxmlformats.org/drawingml/2006/table">
            <a:tbl>
              <a:tblPr>
                <a:tableStyleId>{BC89EF96-8CEA-46FF-86C4-4CE0E7609802}</a:tableStyleId>
              </a:tblPr>
              <a:tblGrid>
                <a:gridCol w="1968207">
                  <a:extLst>
                    <a:ext uri="{9D8B030D-6E8A-4147-A177-3AD203B41FA5}">
                      <a16:colId xmlns:a16="http://schemas.microsoft.com/office/drawing/2014/main" val="4069460959"/>
                    </a:ext>
                  </a:extLst>
                </a:gridCol>
                <a:gridCol w="1176526">
                  <a:extLst>
                    <a:ext uri="{9D8B030D-6E8A-4147-A177-3AD203B41FA5}">
                      <a16:colId xmlns:a16="http://schemas.microsoft.com/office/drawing/2014/main" val="2524908036"/>
                    </a:ext>
                  </a:extLst>
                </a:gridCol>
                <a:gridCol w="1132543">
                  <a:extLst>
                    <a:ext uri="{9D8B030D-6E8A-4147-A177-3AD203B41FA5}">
                      <a16:colId xmlns:a16="http://schemas.microsoft.com/office/drawing/2014/main" val="2532952818"/>
                    </a:ext>
                  </a:extLst>
                </a:gridCol>
                <a:gridCol w="1143539">
                  <a:extLst>
                    <a:ext uri="{9D8B030D-6E8A-4147-A177-3AD203B41FA5}">
                      <a16:colId xmlns:a16="http://schemas.microsoft.com/office/drawing/2014/main" val="638331878"/>
                    </a:ext>
                  </a:extLst>
                </a:gridCol>
                <a:gridCol w="1176526">
                  <a:extLst>
                    <a:ext uri="{9D8B030D-6E8A-4147-A177-3AD203B41FA5}">
                      <a16:colId xmlns:a16="http://schemas.microsoft.com/office/drawing/2014/main" val="3777647429"/>
                    </a:ext>
                  </a:extLst>
                </a:gridCol>
                <a:gridCol w="1220509">
                  <a:extLst>
                    <a:ext uri="{9D8B030D-6E8A-4147-A177-3AD203B41FA5}">
                      <a16:colId xmlns:a16="http://schemas.microsoft.com/office/drawing/2014/main" val="179288565"/>
                    </a:ext>
                  </a:extLst>
                </a:gridCol>
              </a:tblGrid>
              <a:tr h="1187356">
                <a:tc>
                  <a:txBody>
                    <a:bodyPr/>
                    <a:lstStyle/>
                    <a:p>
                      <a:pPr algn="ctr" fontAlgn="ctr"/>
                      <a:r>
                        <a:rPr lang="ru-RU" sz="1700" u="none" strike="noStrike">
                          <a:effectLst/>
                        </a:rPr>
                        <a:t>Район</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отделений Сбербанка</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Среднее число вкладов в отделении</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Средний размер вклада,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mi</a:t>
                      </a:r>
                      <a:endParaRPr lang="en-US" sz="1700" b="1" i="0" u="none" strike="noStrike">
                        <a:solidFill>
                          <a:srgbClr val="4472C4"/>
                        </a:solidFill>
                        <a:effectLst/>
                        <a:latin typeface="Calibri" panose="020F0502020204030204" pitchFamily="34" charset="0"/>
                      </a:endParaRPr>
                    </a:p>
                  </a:txBody>
                  <a:tcPr marL="6698" marR="6698" marT="6698" marB="0" anchor="ctr"/>
                </a:tc>
                <a:tc>
                  <a:txBody>
                    <a:bodyPr/>
                    <a:lstStyle/>
                    <a:p>
                      <a:pPr algn="ctr" fontAlgn="ctr"/>
                      <a:r>
                        <a:rPr lang="en-US" sz="1700" u="none" strike="noStrike">
                          <a:effectLst/>
                        </a:rPr>
                        <a:t>xi*mi</a:t>
                      </a:r>
                      <a:endParaRPr lang="en-US" sz="1700" b="1" i="0" u="none" strike="noStrike">
                        <a:solidFill>
                          <a:srgbClr val="4472C4"/>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2058325481"/>
                  </a:ext>
                </a:extLst>
              </a:tr>
              <a:tr h="279378">
                <a:tc>
                  <a:txBody>
                    <a:bodyPr/>
                    <a:lstStyle/>
                    <a:p>
                      <a:pPr algn="ctr" fontAlgn="b"/>
                      <a:r>
                        <a:rPr lang="ru-RU" sz="1700" u="none" strike="noStrike">
                          <a:effectLst/>
                        </a:rPr>
                        <a:t>1</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1 376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4 780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5 504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26 309 120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751989684"/>
                  </a:ext>
                </a:extLst>
              </a:tr>
              <a:tr h="279378">
                <a:tc>
                  <a:txBody>
                    <a:bodyPr/>
                    <a:lstStyle/>
                    <a:p>
                      <a:pPr algn="ctr" fontAlgn="b"/>
                      <a:r>
                        <a:rPr lang="ru-RU" sz="1700" u="none" strike="noStrike">
                          <a:effectLst/>
                        </a:rPr>
                        <a:t>2</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1 559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6 251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14 031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87 707 781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204366501"/>
                  </a:ext>
                </a:extLst>
              </a:tr>
              <a:tr h="279378">
                <a:tc>
                  <a:txBody>
                    <a:bodyPr/>
                    <a:lstStyle/>
                    <a:p>
                      <a:pPr algn="ctr" fontAlgn="b"/>
                      <a:r>
                        <a:rPr lang="ru-RU" sz="1700" u="none" strike="noStrike">
                          <a:effectLst/>
                        </a:rPr>
                        <a:t>3</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1 315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3 565   </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6 575   </a:t>
                      </a:r>
                      <a:endParaRPr lang="ru-RU" sz="1700" b="0"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23 439 875   </a:t>
                      </a:r>
                      <a:endParaRPr lang="ru-RU" sz="1700" b="0" i="0" u="none" strike="noStrike">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805992581"/>
                  </a:ext>
                </a:extLst>
              </a:tr>
              <a:tr h="521111">
                <a:tc>
                  <a:txBody>
                    <a:bodyPr/>
                    <a:lstStyle/>
                    <a:p>
                      <a:pPr algn="l"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18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     </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26 110   </a:t>
                      </a:r>
                      <a:endParaRPr lang="ru-RU" sz="1700" b="1" i="0" u="none" strike="noStrike">
                        <a:solidFill>
                          <a:srgbClr val="4472C4"/>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137 456 776   </a:t>
                      </a:r>
                      <a:endParaRPr lang="ru-RU" sz="1700" b="1" i="0" u="none" strike="noStrike" dirty="0">
                        <a:solidFill>
                          <a:srgbClr val="4472C4"/>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835188981"/>
                  </a:ext>
                </a:extLst>
              </a:tr>
            </a:tbl>
          </a:graphicData>
        </a:graphic>
      </p:graphicFrame>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19753DF-9BFC-324D-93CD-4E16D6229A16}"/>
              </a:ext>
            </a:extLst>
          </p:cNvPr>
          <p:cNvSpPr txBox="1"/>
          <p:nvPr/>
        </p:nvSpPr>
        <p:spPr>
          <a:xfrm>
            <a:off x="553804" y="6037791"/>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spcBef>
                <a:spcPts val="1406"/>
              </a:spcBef>
            </a:pPr>
            <a:r>
              <a:rPr lang="ru-RU" sz="1688" b="1" dirty="0">
                <a:solidFill>
                  <a:srgbClr val="253957"/>
                </a:solidFill>
                <a:latin typeface="Arial Narrow" charset="0"/>
                <a:cs typeface="Arial Narrow" charset="0"/>
              </a:rPr>
              <a:t>Ответ: </a:t>
            </a:r>
            <a:r>
              <a:rPr lang="ru-RU" sz="1688" dirty="0">
                <a:solidFill>
                  <a:srgbClr val="253957"/>
                </a:solidFill>
                <a:latin typeface="Arial Narrow" charset="0"/>
                <a:cs typeface="Arial Narrow" charset="0"/>
              </a:rPr>
              <a:t>средний размер вклада, руб. – </a:t>
            </a:r>
            <a:r>
              <a:rPr lang="ru-RU" sz="1688" b="1" dirty="0">
                <a:solidFill>
                  <a:srgbClr val="253957"/>
                </a:solidFill>
                <a:latin typeface="Arial Narrow" charset="0"/>
                <a:cs typeface="Arial Narrow" charset="0"/>
              </a:rPr>
              <a:t>5254,53 </a:t>
            </a:r>
            <a:r>
              <a:rPr lang="ru-RU" sz="1688" dirty="0">
                <a:solidFill>
                  <a:srgbClr val="253957"/>
                </a:solidFill>
                <a:latin typeface="Arial Narrow" charset="0"/>
                <a:cs typeface="Arial Narrow" charset="0"/>
              </a:rPr>
              <a:t>руб. </a:t>
            </a:r>
          </a:p>
        </p:txBody>
      </p:sp>
    </p:spTree>
    <p:extLst>
      <p:ext uri="{BB962C8B-B14F-4D97-AF65-F5344CB8AC3E}">
        <p14:creationId xmlns:p14="http://schemas.microsoft.com/office/powerpoint/2010/main" val="1146449939"/>
      </p:ext>
    </p:extLst>
  </p:cSld>
  <p:clrMapOvr>
    <a:masterClrMapping/>
  </p:clrMapOvr>
  <p:transition spd="med"/>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Рассчитать:</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48169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Среднюю величину показателя;</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Моду;</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Дисперсию;</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606182" y="3829584"/>
          <a:ext cx="3996785" cy="2368442"/>
        </p:xfrm>
        <a:graphic>
          <a:graphicData uri="http://schemas.openxmlformats.org/drawingml/2006/table">
            <a:tbl>
              <a:tblPr>
                <a:tableStyleId>{BC89EF96-8CEA-46FF-86C4-4CE0E7609802}</a:tableStyleId>
              </a:tblPr>
              <a:tblGrid>
                <a:gridCol w="2501485">
                  <a:extLst>
                    <a:ext uri="{9D8B030D-6E8A-4147-A177-3AD203B41FA5}">
                      <a16:colId xmlns:a16="http://schemas.microsoft.com/office/drawing/2014/main" val="2222365998"/>
                    </a:ext>
                  </a:extLst>
                </a:gridCol>
                <a:gridCol w="14953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a:effectLst/>
                        </a:rPr>
                        <a:t>Число банков</a:t>
                      </a:r>
                      <a:endParaRPr lang="ru-RU" sz="1700" b="1" i="0" u="none" strike="noStrike">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28741943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3469172283"/>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Ответы:</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Примеры</a:t>
            </a:r>
            <a:endParaRPr sz="2250" b="1" dirty="0">
              <a:latin typeface="Arial Narrow" charset="0"/>
              <a:ea typeface="Arial Narrow" charset="0"/>
              <a:cs typeface="Arial Narrow" charset="0"/>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FBA42F-2426-C341-B417-183B19314008}"/>
              </a:ext>
            </a:extLst>
          </p:cNvPr>
          <p:cNvSpPr txBox="1"/>
          <p:nvPr/>
        </p:nvSpPr>
        <p:spPr>
          <a:xfrm>
            <a:off x="4599932" y="2780291"/>
            <a:ext cx="4003035" cy="70954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r">
              <a:spcBef>
                <a:spcPts val="563"/>
              </a:spcBef>
            </a:pPr>
            <a:r>
              <a:rPr lang="ru-RU" sz="1688" dirty="0">
                <a:solidFill>
                  <a:srgbClr val="253957"/>
                </a:solidFill>
                <a:latin typeface="Arial Narrow" charset="0"/>
                <a:cs typeface="Arial Narrow" charset="0"/>
              </a:rPr>
              <a:t>Таблица 5</a:t>
            </a:r>
          </a:p>
          <a:p>
            <a:pPr algn="ctr">
              <a:spcBef>
                <a:spcPts val="563"/>
              </a:spcBef>
            </a:pPr>
            <a:r>
              <a:rPr lang="ru-RU" sz="1688" b="1" dirty="0">
                <a:solidFill>
                  <a:srgbClr val="253957"/>
                </a:solidFill>
                <a:latin typeface="Arial Narrow" charset="0"/>
                <a:cs typeface="Arial Narrow" charset="0"/>
              </a:rPr>
              <a:t>Распределение банков по величине кредитных вложений, Россия, … г.</a:t>
            </a: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4"/>
            <a:ext cx="8036393" cy="260544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Средняя величина кредитных вложений – 505,56 руб.;</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Медиана - 475;</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Мода – 342,86;</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Дисперсия – 78858,02;</a:t>
            </a:r>
          </a:p>
          <a:p>
            <a:pPr marL="241127" indent="-241127">
              <a:spcBef>
                <a:spcPts val="1406"/>
              </a:spcBef>
              <a:buFont typeface="Arial" panose="020B0604020202020204" pitchFamily="34" charset="0"/>
              <a:buChar char="•"/>
            </a:pPr>
            <a:r>
              <a:rPr lang="ru-RU" sz="1688" dirty="0">
                <a:solidFill>
                  <a:srgbClr val="253957"/>
                </a:solidFill>
                <a:latin typeface="Arial Narrow" charset="0"/>
                <a:cs typeface="Arial Narrow" charset="0"/>
              </a:rPr>
              <a:t>Среднее </a:t>
            </a:r>
            <a:r>
              <a:rPr lang="ru-RU" sz="1688" dirty="0" err="1">
                <a:solidFill>
                  <a:srgbClr val="253957"/>
                </a:solidFill>
                <a:latin typeface="Arial Narrow" charset="0"/>
                <a:cs typeface="Arial Narrow" charset="0"/>
              </a:rPr>
              <a:t>квадратическое</a:t>
            </a:r>
            <a:r>
              <a:rPr lang="ru-RU" sz="1688" dirty="0">
                <a:solidFill>
                  <a:srgbClr val="253957"/>
                </a:solidFill>
                <a:latin typeface="Arial Narrow" charset="0"/>
                <a:cs typeface="Arial Narrow" charset="0"/>
              </a:rPr>
              <a:t> отклонение – 280,82.</a:t>
            </a:r>
          </a:p>
        </p:txBody>
      </p:sp>
      <p:graphicFrame>
        <p:nvGraphicFramePr>
          <p:cNvPr id="2" name="Таблица 1">
            <a:extLst>
              <a:ext uri="{FF2B5EF4-FFF2-40B4-BE49-F238E27FC236}">
                <a16:creationId xmlns:a16="http://schemas.microsoft.com/office/drawing/2014/main" id="{354E8E0A-767B-6E42-BA5C-C3C50D924B83}"/>
              </a:ext>
            </a:extLst>
          </p:cNvPr>
          <p:cNvGraphicFramePr>
            <a:graphicFrameLocks noGrp="1"/>
          </p:cNvGraphicFramePr>
          <p:nvPr/>
        </p:nvGraphicFramePr>
        <p:xfrm>
          <a:off x="4803708" y="3829584"/>
          <a:ext cx="3799259" cy="2368442"/>
        </p:xfrm>
        <a:graphic>
          <a:graphicData uri="http://schemas.openxmlformats.org/drawingml/2006/table">
            <a:tbl>
              <a:tblPr>
                <a:tableStyleId>{BC89EF96-8CEA-46FF-86C4-4CE0E7609802}</a:tableStyleId>
              </a:tblPr>
              <a:tblGrid>
                <a:gridCol w="2377858">
                  <a:extLst>
                    <a:ext uri="{9D8B030D-6E8A-4147-A177-3AD203B41FA5}">
                      <a16:colId xmlns:a16="http://schemas.microsoft.com/office/drawing/2014/main" val="2222365998"/>
                    </a:ext>
                  </a:extLst>
                </a:gridCol>
                <a:gridCol w="1421401">
                  <a:extLst>
                    <a:ext uri="{9D8B030D-6E8A-4147-A177-3AD203B41FA5}">
                      <a16:colId xmlns:a16="http://schemas.microsoft.com/office/drawing/2014/main" val="1732438551"/>
                    </a:ext>
                  </a:extLst>
                </a:gridCol>
              </a:tblGrid>
              <a:tr h="521111">
                <a:tc>
                  <a:txBody>
                    <a:bodyPr/>
                    <a:lstStyle/>
                    <a:p>
                      <a:pPr algn="ctr" fontAlgn="ctr"/>
                      <a:r>
                        <a:rPr lang="ru-RU" sz="1700" u="none" strike="noStrike">
                          <a:effectLst/>
                        </a:rPr>
                        <a:t>Величина кредитных вложений, млн. руб.</a:t>
                      </a:r>
                      <a:endParaRPr lang="ru-RU" sz="1700" b="1" i="0" u="none" strike="noStrike">
                        <a:solidFill>
                          <a:srgbClr val="000000"/>
                        </a:solidFill>
                        <a:effectLst/>
                        <a:latin typeface="Calibri" panose="020F0502020204030204" pitchFamily="34" charset="0"/>
                      </a:endParaRPr>
                    </a:p>
                  </a:txBody>
                  <a:tcPr marL="6698" marR="6698" marT="6698" marB="0" anchor="ctr"/>
                </a:tc>
                <a:tc>
                  <a:txBody>
                    <a:bodyPr/>
                    <a:lstStyle/>
                    <a:p>
                      <a:pPr algn="ctr" fontAlgn="ctr"/>
                      <a:r>
                        <a:rPr lang="ru-RU" sz="1700" u="none" strike="noStrike" dirty="0">
                          <a:effectLst/>
                        </a:rPr>
                        <a:t>Число банков</a:t>
                      </a:r>
                      <a:endParaRPr lang="ru-RU" sz="1700" b="1" i="0" u="none" strike="noStrike" dirty="0">
                        <a:solidFill>
                          <a:srgbClr val="000000"/>
                        </a:solidFill>
                        <a:effectLst/>
                        <a:latin typeface="Calibri" panose="020F0502020204030204" pitchFamily="34" charset="0"/>
                      </a:endParaRPr>
                    </a:p>
                  </a:txBody>
                  <a:tcPr marL="6698" marR="6698" marT="6698" marB="0" anchor="ctr"/>
                </a:tc>
                <a:extLst>
                  <a:ext uri="{0D108BD9-81ED-4DB2-BD59-A6C34878D82A}">
                    <a16:rowId xmlns:a16="http://schemas.microsoft.com/office/drawing/2014/main" val="4228188588"/>
                  </a:ext>
                </a:extLst>
              </a:tr>
              <a:tr h="263904">
                <a:tc>
                  <a:txBody>
                    <a:bodyPr/>
                    <a:lstStyle/>
                    <a:p>
                      <a:pPr algn="ctr" fontAlgn="b"/>
                      <a:r>
                        <a:rPr lang="ru-RU" sz="1700" u="none" strike="noStrike" dirty="0">
                          <a:effectLst/>
                        </a:rPr>
                        <a:t>до 200</a:t>
                      </a:r>
                      <a:endParaRPr lang="ru-RU" sz="1700" b="0" i="0" u="none" strike="noStrike" dirty="0">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5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0748634"/>
                  </a:ext>
                </a:extLst>
              </a:tr>
              <a:tr h="263904">
                <a:tc>
                  <a:txBody>
                    <a:bodyPr/>
                    <a:lstStyle/>
                    <a:p>
                      <a:pPr algn="ctr" fontAlgn="b"/>
                      <a:r>
                        <a:rPr lang="ru-RU" sz="1700" u="none" strike="noStrike">
                          <a:effectLst/>
                        </a:rPr>
                        <a:t>200–400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10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981353242"/>
                  </a:ext>
                </a:extLst>
              </a:tr>
              <a:tr h="263904">
                <a:tc>
                  <a:txBody>
                    <a:bodyPr/>
                    <a:lstStyle/>
                    <a:p>
                      <a:pPr algn="ctr" fontAlgn="b"/>
                      <a:r>
                        <a:rPr lang="ru-RU" sz="1700" u="none" strike="noStrike">
                          <a:effectLst/>
                        </a:rPr>
                        <a:t>400–600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8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135371415"/>
                  </a:ext>
                </a:extLst>
              </a:tr>
              <a:tr h="263904">
                <a:tc>
                  <a:txBody>
                    <a:bodyPr/>
                    <a:lstStyle/>
                    <a:p>
                      <a:pPr algn="ctr" fontAlgn="b"/>
                      <a:r>
                        <a:rPr lang="ru-RU" sz="1700" u="none" strike="noStrike">
                          <a:effectLst/>
                        </a:rPr>
                        <a:t>600–800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7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3781746916"/>
                  </a:ext>
                </a:extLst>
              </a:tr>
              <a:tr h="263904">
                <a:tc>
                  <a:txBody>
                    <a:bodyPr/>
                    <a:lstStyle/>
                    <a:p>
                      <a:pPr algn="ctr" fontAlgn="b"/>
                      <a:r>
                        <a:rPr lang="ru-RU" sz="1700" u="none" strike="noStrike">
                          <a:effectLst/>
                        </a:rPr>
                        <a:t>800–1000</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4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4096633794"/>
                  </a:ext>
                </a:extLst>
              </a:tr>
              <a:tr h="263904">
                <a:tc>
                  <a:txBody>
                    <a:bodyPr/>
                    <a:lstStyle/>
                    <a:p>
                      <a:pPr algn="ctr" fontAlgn="b"/>
                      <a:r>
                        <a:rPr lang="ru-RU" sz="1700" u="none" strike="noStrike">
                          <a:effectLst/>
                        </a:rPr>
                        <a:t>1000 и более</a:t>
                      </a:r>
                      <a:endParaRPr lang="ru-RU" sz="1700" b="0"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a:effectLst/>
                        </a:rPr>
                        <a:t>                    2   </a:t>
                      </a:r>
                      <a:endParaRPr lang="ru-RU" sz="1700" b="0" i="0" u="none" strike="noStrike">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2176462920"/>
                  </a:ext>
                </a:extLst>
              </a:tr>
              <a:tr h="263904">
                <a:tc>
                  <a:txBody>
                    <a:bodyPr/>
                    <a:lstStyle/>
                    <a:p>
                      <a:pPr algn="ctr" fontAlgn="b"/>
                      <a:r>
                        <a:rPr lang="ru-RU" sz="1700" u="none" strike="noStrike">
                          <a:effectLst/>
                        </a:rPr>
                        <a:t>Итого</a:t>
                      </a:r>
                      <a:endParaRPr lang="ru-RU" sz="1700" b="1" i="0" u="none" strike="noStrike">
                        <a:solidFill>
                          <a:srgbClr val="000000"/>
                        </a:solidFill>
                        <a:effectLst/>
                        <a:latin typeface="Calibri" panose="020F0502020204030204" pitchFamily="34" charset="0"/>
                      </a:endParaRPr>
                    </a:p>
                  </a:txBody>
                  <a:tcPr marL="6698" marR="6698" marT="6698" marB="0" anchor="b"/>
                </a:tc>
                <a:tc>
                  <a:txBody>
                    <a:bodyPr/>
                    <a:lstStyle/>
                    <a:p>
                      <a:pPr algn="ctr" fontAlgn="b"/>
                      <a:r>
                        <a:rPr lang="ru-RU" sz="1700" u="none" strike="noStrike" dirty="0">
                          <a:effectLst/>
                        </a:rPr>
                        <a:t>                  36   </a:t>
                      </a:r>
                      <a:endParaRPr lang="ru-RU" sz="1700" b="1" i="0" u="none" strike="noStrike" dirty="0">
                        <a:solidFill>
                          <a:srgbClr val="000000"/>
                        </a:solidFill>
                        <a:effectLst/>
                        <a:latin typeface="Calibri" panose="020F0502020204030204" pitchFamily="34" charset="0"/>
                      </a:endParaRPr>
                    </a:p>
                  </a:txBody>
                  <a:tcPr marL="6698" marR="6698" marT="6698" marB="0" anchor="b"/>
                </a:tc>
                <a:extLst>
                  <a:ext uri="{0D108BD9-81ED-4DB2-BD59-A6C34878D82A}">
                    <a16:rowId xmlns:a16="http://schemas.microsoft.com/office/drawing/2014/main" val="909225048"/>
                  </a:ext>
                </a:extLst>
              </a:tr>
            </a:tbl>
          </a:graphicData>
        </a:graphic>
      </p:graphicFrame>
    </p:spTree>
    <p:extLst>
      <p:ext uri="{BB962C8B-B14F-4D97-AF65-F5344CB8AC3E}">
        <p14:creationId xmlns:p14="http://schemas.microsoft.com/office/powerpoint/2010/main" val="3229057784"/>
      </p:ext>
    </p:extLst>
  </p:cSld>
  <p:clrMapOvr>
    <a:masterClrMapping/>
  </p:clrMapOvr>
  <p:transition spd="med"/>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типа «ящик с усами» (или коробчатая диаграмма) была предложена в 70-е годы XX века известным американским статистиком Джоном </a:t>
            </a:r>
            <a:r>
              <a:rPr lang="ru-RU" sz="1688" dirty="0" err="1">
                <a:solidFill>
                  <a:srgbClr val="253957"/>
                </a:solidFill>
                <a:latin typeface="Arial Narrow" charset="0"/>
              </a:rPr>
              <a:t>Тьюки</a:t>
            </a:r>
            <a:r>
              <a:rPr lang="ru-RU" sz="1688" dirty="0">
                <a:solidFill>
                  <a:srgbClr val="253957"/>
                </a:solidFill>
                <a:latin typeface="Arial Narrow" charset="0"/>
              </a:rPr>
              <a:t>, одним из создателей практического анализа данных. Для построения этой диаграммы используют 5 показателей: медиану, квартили и наименьшее и наибольшее значения в выборке.</a:t>
            </a:r>
          </a:p>
          <a:p>
            <a:pPr marL="241127" indent="-241127" algn="just">
              <a:spcBef>
                <a:spcPts val="141"/>
              </a:spcBef>
              <a:buFont typeface="Arial" panose="020B0604020202020204" pitchFamily="34" charset="0"/>
              <a:buChar char="•"/>
            </a:pPr>
            <a:r>
              <a:rPr lang="ru-RU" sz="1688" dirty="0">
                <a:solidFill>
                  <a:srgbClr val="253957"/>
                </a:solidFill>
                <a:latin typeface="Arial Narrow" charset="0"/>
              </a:rPr>
              <a:t>Диаграмма «ящик с усами» состоит из прямоугольника («ящик»), занимающего пространство от первого до третьего квартиля, линии внутри этого прямоугольника, соответствующей уровню (значению) медианы, и двух отрезков горизонтальной прямой («усы»), начинающихся справа и слева от «ящика» и заканчивающихся минимальным и максимальным значениями набора данных, которые еще </a:t>
            </a:r>
            <a:r>
              <a:rPr lang="ru-RU" sz="1688" b="1" dirty="0">
                <a:solidFill>
                  <a:srgbClr val="253957"/>
                </a:solidFill>
                <a:latin typeface="Arial Narrow" charset="0"/>
              </a:rPr>
              <a:t>не являются выбросами </a:t>
            </a:r>
          </a:p>
        </p:txBody>
      </p:sp>
      <p:pic>
        <p:nvPicPr>
          <p:cNvPr id="3" name="Рисунок 2">
            <a:extLst>
              <a:ext uri="{FF2B5EF4-FFF2-40B4-BE49-F238E27FC236}">
                <a16:creationId xmlns:a16="http://schemas.microsoft.com/office/drawing/2014/main" id="{8BBFF1C5-D50A-42D4-9BEE-A9BBBE2102C1}"/>
              </a:ext>
            </a:extLst>
          </p:cNvPr>
          <p:cNvPicPr>
            <a:picLocks noChangeAspect="1"/>
          </p:cNvPicPr>
          <p:nvPr/>
        </p:nvPicPr>
        <p:blipFill>
          <a:blip r:embed="rId3"/>
          <a:stretch>
            <a:fillRect/>
          </a:stretch>
        </p:blipFill>
        <p:spPr>
          <a:xfrm>
            <a:off x="2353700" y="3753506"/>
            <a:ext cx="4909663" cy="2880670"/>
          </a:xfrm>
          <a:prstGeom prst="rect">
            <a:avLst/>
          </a:prstGeom>
        </p:spPr>
      </p:pic>
    </p:spTree>
    <p:extLst>
      <p:ext uri="{BB962C8B-B14F-4D97-AF65-F5344CB8AC3E}">
        <p14:creationId xmlns:p14="http://schemas.microsoft.com/office/powerpoint/2010/main" val="2982345028"/>
      </p:ext>
    </p:extLst>
  </p:cSld>
  <p:clrMapOvr>
    <a:masterClrMapping/>
  </p:clrMapOvr>
  <p:transition spd="med"/>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ru-RU" sz="2250" b="1" dirty="0" err="1">
                <a:latin typeface="Arial Narrow" charset="0"/>
              </a:rPr>
              <a:t>Box</a:t>
            </a:r>
            <a:r>
              <a:rPr lang="ru-RU" sz="2250" b="1" dirty="0">
                <a:latin typeface="Arial Narrow" charset="0"/>
              </a:rPr>
              <a:t> </a:t>
            </a:r>
            <a:r>
              <a:rPr lang="ru-RU" sz="2250" b="1" dirty="0" err="1">
                <a:latin typeface="Arial Narrow" charset="0"/>
              </a:rPr>
              <a:t>plot</a:t>
            </a:r>
            <a:r>
              <a:rPr lang="ru-RU" sz="2250" b="1" dirty="0">
                <a:latin typeface="Arial Narrow" charset="0"/>
              </a:rPr>
              <a:t> («ящик с усами»)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194837"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969" dirty="0">
                <a:solidFill>
                  <a:srgbClr val="253957"/>
                </a:solidFill>
                <a:latin typeface="Arial Narrow" charset="0"/>
              </a:rPr>
              <a:t>Нетипичные значения выборки (выбросы) подразделяются на </a:t>
            </a:r>
            <a:r>
              <a:rPr lang="ru-RU" sz="1969" b="1" dirty="0">
                <a:solidFill>
                  <a:srgbClr val="253957"/>
                </a:solidFill>
                <a:latin typeface="Arial Narrow" charset="0"/>
              </a:rPr>
              <a:t>умеренные</a:t>
            </a:r>
            <a:r>
              <a:rPr lang="ru-RU" sz="1969" dirty="0">
                <a:solidFill>
                  <a:srgbClr val="253957"/>
                </a:solidFill>
                <a:latin typeface="Arial Narrow" charset="0"/>
              </a:rPr>
              <a:t> (</a:t>
            </a:r>
            <a:r>
              <a:rPr lang="ru-RU" sz="1969" dirty="0" err="1">
                <a:solidFill>
                  <a:srgbClr val="253957"/>
                </a:solidFill>
                <a:latin typeface="Arial Narrow" charset="0"/>
              </a:rPr>
              <a:t>moderate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и </a:t>
            </a:r>
            <a:r>
              <a:rPr lang="ru-RU" sz="1969" b="1" dirty="0">
                <a:solidFill>
                  <a:srgbClr val="253957"/>
                </a:solidFill>
                <a:latin typeface="Arial Narrow" charset="0"/>
              </a:rPr>
              <a:t>экстремальные</a:t>
            </a:r>
            <a:r>
              <a:rPr lang="ru-RU" sz="1969" dirty="0">
                <a:solidFill>
                  <a:srgbClr val="253957"/>
                </a:solidFill>
                <a:latin typeface="Arial Narrow" charset="0"/>
              </a:rPr>
              <a:t> (</a:t>
            </a:r>
            <a:r>
              <a:rPr lang="ru-RU" sz="1969" dirty="0" err="1">
                <a:solidFill>
                  <a:srgbClr val="253957"/>
                </a:solidFill>
                <a:latin typeface="Arial Narrow" charset="0"/>
              </a:rPr>
              <a:t>extreme</a:t>
            </a:r>
            <a:r>
              <a:rPr lang="ru-RU" sz="1969" dirty="0">
                <a:solidFill>
                  <a:srgbClr val="253957"/>
                </a:solidFill>
                <a:latin typeface="Arial Narrow" charset="0"/>
              </a:rPr>
              <a:t> </a:t>
            </a:r>
            <a:r>
              <a:rPr lang="ru-RU" sz="1969" dirty="0" err="1">
                <a:solidFill>
                  <a:srgbClr val="253957"/>
                </a:solidFill>
                <a:latin typeface="Arial Narrow" charset="0"/>
              </a:rPr>
              <a:t>outliers</a:t>
            </a:r>
            <a:r>
              <a:rPr lang="ru-RU" sz="1969" dirty="0">
                <a:solidFill>
                  <a:srgbClr val="253957"/>
                </a:solidFill>
                <a:latin typeface="Arial Narrow" charset="0"/>
              </a:rPr>
              <a:t>). </a:t>
            </a:r>
          </a:p>
          <a:p>
            <a:pPr algn="just"/>
            <a:endParaRPr lang="ru-RU" sz="1969" dirty="0">
              <a:solidFill>
                <a:srgbClr val="253957"/>
              </a:solidFill>
              <a:latin typeface="Arial Narrow" charset="0"/>
            </a:endParaRPr>
          </a:p>
          <a:p>
            <a:pPr algn="just"/>
            <a:r>
              <a:rPr lang="ru-RU" sz="1969" u="sng" dirty="0">
                <a:solidFill>
                  <a:srgbClr val="253957"/>
                </a:solidFill>
                <a:latin typeface="Arial Narrow" charset="0"/>
              </a:rPr>
              <a:t>Первые (умеренные) </a:t>
            </a:r>
            <a:r>
              <a:rPr lang="ru-RU" sz="1969" dirty="0">
                <a:solidFill>
                  <a:srgbClr val="253957"/>
                </a:solidFill>
                <a:latin typeface="Arial Narrow" charset="0"/>
              </a:rPr>
              <a:t>представляют собой значения, отстоящие от </a:t>
            </a:r>
            <a:r>
              <a:rPr lang="en-US" sz="1969" dirty="0">
                <a:solidFill>
                  <a:srgbClr val="253957"/>
                </a:solidFill>
                <a:latin typeface="Arial Narrow" charset="0"/>
              </a:rPr>
              <a:t>Q</a:t>
            </a:r>
            <a:r>
              <a:rPr lang="en-US" sz="1406" dirty="0">
                <a:solidFill>
                  <a:srgbClr val="253957"/>
                </a:solidFill>
                <a:latin typeface="Arial Narrow" charset="0"/>
              </a:rPr>
              <a:t>1</a:t>
            </a:r>
            <a:r>
              <a:rPr lang="en-US" sz="1969" dirty="0">
                <a:solidFill>
                  <a:srgbClr val="253957"/>
                </a:solidFill>
                <a:latin typeface="Arial Narrow" charset="0"/>
              </a:rPr>
              <a:t> </a:t>
            </a:r>
            <a:r>
              <a:rPr lang="ru-RU" sz="1969" dirty="0">
                <a:solidFill>
                  <a:srgbClr val="253957"/>
                </a:solidFill>
                <a:latin typeface="Arial Narrow" charset="0"/>
              </a:rPr>
              <a:t>и </a:t>
            </a:r>
            <a:r>
              <a:rPr lang="en-US" sz="1969" dirty="0">
                <a:solidFill>
                  <a:srgbClr val="253957"/>
                </a:solidFill>
                <a:latin typeface="Arial Narrow" charset="0"/>
              </a:rPr>
              <a:t>Q</a:t>
            </a:r>
            <a:r>
              <a:rPr lang="en-US" sz="1406" dirty="0">
                <a:solidFill>
                  <a:srgbClr val="253957"/>
                </a:solidFill>
                <a:latin typeface="Arial Narrow" charset="0"/>
              </a:rPr>
              <a:t>3</a:t>
            </a:r>
            <a:r>
              <a:rPr lang="ru-RU" sz="1969" dirty="0">
                <a:solidFill>
                  <a:srgbClr val="253957"/>
                </a:solidFill>
                <a:latin typeface="Arial Narrow" charset="0"/>
              </a:rPr>
              <a:t> не ближе полутора и не дальше трех </a:t>
            </a:r>
            <a:r>
              <a:rPr lang="ru-RU" sz="1969" dirty="0" err="1">
                <a:solidFill>
                  <a:srgbClr val="253957"/>
                </a:solidFill>
                <a:latin typeface="Arial Narrow" charset="0"/>
              </a:rPr>
              <a:t>межквартильных</a:t>
            </a:r>
            <a:r>
              <a:rPr lang="ru-RU" sz="1969" dirty="0">
                <a:solidFill>
                  <a:srgbClr val="253957"/>
                </a:solidFill>
                <a:latin typeface="Arial Narrow" charset="0"/>
              </a:rPr>
              <a:t> размахов IQR=</a:t>
            </a:r>
            <a:r>
              <a:rPr lang="en-US" sz="1969" dirty="0">
                <a:solidFill>
                  <a:srgbClr val="253957"/>
                </a:solidFill>
                <a:latin typeface="Arial Narrow" charset="0"/>
              </a:rPr>
              <a:t> Q</a:t>
            </a:r>
            <a:r>
              <a:rPr lang="en-US" sz="1406" dirty="0">
                <a:solidFill>
                  <a:srgbClr val="253957"/>
                </a:solidFill>
                <a:latin typeface="Arial Narrow" charset="0"/>
              </a:rPr>
              <a:t>3</a:t>
            </a:r>
            <a:r>
              <a:rPr lang="ru-RU" sz="1969" dirty="0">
                <a:solidFill>
                  <a:srgbClr val="253957"/>
                </a:solidFill>
                <a:latin typeface="Arial Narrow" charset="0"/>
              </a:rPr>
              <a:t> - </a:t>
            </a:r>
            <a:r>
              <a:rPr lang="en-US" sz="1969" dirty="0">
                <a:solidFill>
                  <a:srgbClr val="253957"/>
                </a:solidFill>
                <a:latin typeface="Arial Narrow" charset="0"/>
              </a:rPr>
              <a:t>Q</a:t>
            </a:r>
            <a:r>
              <a:rPr lang="en-US" sz="1406" dirty="0">
                <a:solidFill>
                  <a:srgbClr val="253957"/>
                </a:solidFill>
                <a:latin typeface="Arial Narrow" charset="0"/>
              </a:rPr>
              <a:t>1</a:t>
            </a:r>
            <a:r>
              <a:rPr lang="ru-RU" sz="1969" dirty="0">
                <a:solidFill>
                  <a:srgbClr val="253957"/>
                </a:solidFill>
                <a:latin typeface="Arial Narrow" charset="0"/>
              </a:rPr>
              <a:t>, т.е. в области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нижнее ограждение «ящика с усами»)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нижнее ограждение), либо между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+ 1,5IQR (внутреннее верхнее ограждение) и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(внешнее верхнее ограждение). </a:t>
            </a:r>
          </a:p>
          <a:p>
            <a:pPr algn="just"/>
            <a:r>
              <a:rPr lang="ru-RU" sz="1969" u="sng" dirty="0">
                <a:solidFill>
                  <a:srgbClr val="253957"/>
                </a:solidFill>
                <a:latin typeface="Arial Narrow" charset="0"/>
              </a:rPr>
              <a:t>Экстремальные выбросы</a:t>
            </a:r>
            <a:r>
              <a:rPr lang="ru-RU" sz="1969" dirty="0">
                <a:solidFill>
                  <a:srgbClr val="253957"/>
                </a:solidFill>
                <a:latin typeface="Arial Narrow" charset="0"/>
              </a:rPr>
              <a:t> лежат вне внешних ограждений, т.е. либо ниже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либо выше </a:t>
            </a:r>
            <a:r>
              <a:rPr lang="en-US" sz="1969" dirty="0">
                <a:solidFill>
                  <a:srgbClr val="253957"/>
                </a:solidFill>
                <a:latin typeface="Arial Narrow" charset="0"/>
              </a:rPr>
              <a:t>Q</a:t>
            </a:r>
            <a:r>
              <a:rPr lang="en-US" sz="1406" dirty="0">
                <a:solidFill>
                  <a:srgbClr val="253957"/>
                </a:solidFill>
                <a:latin typeface="Arial Narrow" charset="0"/>
              </a:rPr>
              <a:t>1</a:t>
            </a:r>
            <a:r>
              <a:rPr lang="ru-RU" sz="1406" dirty="0">
                <a:solidFill>
                  <a:srgbClr val="253957"/>
                </a:solidFill>
                <a:latin typeface="Arial Narrow" charset="0"/>
              </a:rPr>
              <a:t> </a:t>
            </a:r>
            <a:r>
              <a:rPr lang="ru-RU" sz="1969" dirty="0">
                <a:solidFill>
                  <a:srgbClr val="253957"/>
                </a:solidFill>
                <a:latin typeface="Arial Narrow" charset="0"/>
              </a:rPr>
              <a:t>+ 3IQR. </a:t>
            </a:r>
          </a:p>
          <a:p>
            <a:pPr algn="just"/>
            <a:endParaRPr lang="ru-RU" sz="1969" dirty="0">
              <a:solidFill>
                <a:srgbClr val="253957"/>
              </a:solidFill>
              <a:latin typeface="Arial Narrow" charset="0"/>
            </a:endParaRPr>
          </a:p>
          <a:p>
            <a:pPr algn="just"/>
            <a:r>
              <a:rPr lang="ru-RU" sz="1969" dirty="0">
                <a:solidFill>
                  <a:srgbClr val="253957"/>
                </a:solidFill>
                <a:latin typeface="Arial Narrow" charset="0"/>
              </a:rPr>
              <a:t>В SPSS анализ выборки на наличие выбросов производится автоматически, и они соответствующим образом отображаются на окончательной диаграмме, а именно экстремальные выбросы маркируются звездочками, а умеренные выбросы – кружками</a:t>
            </a:r>
            <a:r>
              <a:rPr lang="ru-RU" sz="1969" dirty="0"/>
              <a:t>. </a:t>
            </a:r>
            <a:endParaRPr lang="ru-RU" sz="1969" b="1" dirty="0">
              <a:solidFill>
                <a:srgbClr val="253957"/>
              </a:solidFill>
              <a:latin typeface="Arial Narrow" charset="0"/>
            </a:endParaRPr>
          </a:p>
        </p:txBody>
      </p:sp>
    </p:spTree>
    <p:extLst>
      <p:ext uri="{BB962C8B-B14F-4D97-AF65-F5344CB8AC3E}">
        <p14:creationId xmlns:p14="http://schemas.microsoft.com/office/powerpoint/2010/main" val="155885379"/>
      </p:ext>
    </p:extLst>
  </p:cSld>
  <p:clrMapOvr>
    <a:masterClrMapping/>
  </p:clrMapOvr>
  <p:transition spd="med"/>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rPr>
              <a:t>Диаграмма </a:t>
            </a:r>
            <a:r>
              <a:rPr lang="en-US" sz="2250" b="1" dirty="0">
                <a:latin typeface="Arial Narrow" charset="0"/>
              </a:rPr>
              <a:t>Stem-and-leaf plot («</a:t>
            </a:r>
            <a:r>
              <a:rPr lang="en-US" sz="2250" b="1" dirty="0" err="1">
                <a:latin typeface="Arial Narrow" charset="0"/>
              </a:rPr>
              <a:t>ствол</a:t>
            </a:r>
            <a:r>
              <a:rPr lang="en-US" sz="2250" b="1" dirty="0">
                <a:latin typeface="Arial Narrow" charset="0"/>
              </a:rPr>
              <a:t> и </a:t>
            </a:r>
            <a:r>
              <a:rPr lang="en-US" sz="2250" b="1" dirty="0" err="1">
                <a:latin typeface="Arial Narrow" charset="0"/>
              </a:rPr>
              <a:t>лист</a:t>
            </a:r>
            <a:r>
              <a:rPr lang="ru-RU" sz="2250" b="1" dirty="0" err="1">
                <a:latin typeface="Arial Narrow" charset="0"/>
              </a:rPr>
              <a:t>ья</a:t>
            </a:r>
            <a:r>
              <a:rPr lang="en-US" sz="2250" b="1" dirty="0">
                <a:latin typeface="Arial Narrow" charset="0"/>
              </a:rPr>
              <a:t>»)</a:t>
            </a:r>
            <a:r>
              <a:rPr lang="ru-RU" sz="2250" b="1" dirty="0">
                <a:latin typeface="Arial Narrow" charset="0"/>
              </a:rPr>
              <a:t> </a:t>
            </a:r>
            <a:endParaRPr sz="2250" b="1" dirty="0">
              <a:latin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248320"/>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algn="just"/>
            <a:r>
              <a:rPr lang="ru-RU" sz="1688" dirty="0">
                <a:solidFill>
                  <a:srgbClr val="253957"/>
                </a:solidFill>
                <a:latin typeface="Arial Narrow" charset="0"/>
              </a:rPr>
              <a:t>Диаграмма «ствол и листья» так же была предложена Дж. </a:t>
            </a:r>
            <a:r>
              <a:rPr lang="ru-RU" sz="1688" dirty="0" err="1">
                <a:solidFill>
                  <a:srgbClr val="253957"/>
                </a:solidFill>
                <a:latin typeface="Arial Narrow" charset="0"/>
              </a:rPr>
              <a:t>Тьюки</a:t>
            </a:r>
            <a:r>
              <a:rPr lang="ru-RU" sz="1688" dirty="0">
                <a:solidFill>
                  <a:srgbClr val="253957"/>
                </a:solidFill>
                <a:latin typeface="Arial Narrow" charset="0"/>
              </a:rPr>
              <a:t>, и представляет собой комбинацию гистограммы и табличного списка. Как и на гистограмме, длина каждой строки соответствует количеству наблюдений, попадающих в определенный интервал. На данной диаграмме выводится также численное значение для каждого наблюдения. Для этой цели численное значение разбивается на два компонента: «ствол» с ветвями, каждая из которых представляет собой первую цифру или группу цифр, и «листья» – последующие цифры. </a:t>
            </a:r>
            <a:r>
              <a:rPr lang="ru-RU" sz="1688" b="1" dirty="0">
                <a:solidFill>
                  <a:srgbClr val="253957"/>
                </a:solidFill>
                <a:latin typeface="Arial Narrow" charset="0"/>
              </a:rPr>
              <a:t>«Ствол» </a:t>
            </a:r>
            <a:r>
              <a:rPr lang="ru-RU" sz="1688" dirty="0">
                <a:solidFill>
                  <a:srgbClr val="253957"/>
                </a:solidFill>
                <a:latin typeface="Arial Narrow" charset="0"/>
              </a:rPr>
              <a:t>соответствует тем разрядам численного значения наблюдаемой переменной, которые не изменяются, а </a:t>
            </a:r>
            <a:r>
              <a:rPr lang="ru-RU" sz="1688" b="1" dirty="0">
                <a:solidFill>
                  <a:srgbClr val="253957"/>
                </a:solidFill>
                <a:latin typeface="Arial Narrow" charset="0"/>
              </a:rPr>
              <a:t>«листья» </a:t>
            </a:r>
            <a:r>
              <a:rPr lang="ru-RU" sz="1688" dirty="0">
                <a:solidFill>
                  <a:srgbClr val="253957"/>
                </a:solidFill>
                <a:latin typeface="Arial Narrow" charset="0"/>
              </a:rPr>
              <a:t>– разрядам, которые изменяются в пределах избранного интервала. </a:t>
            </a:r>
          </a:p>
          <a:p>
            <a:pPr algn="just"/>
            <a:r>
              <a:rPr lang="ru-RU" sz="1688" dirty="0">
                <a:solidFill>
                  <a:srgbClr val="253957"/>
                </a:solidFill>
                <a:latin typeface="Arial Narrow" charset="0"/>
              </a:rPr>
              <a:t>Шаг для «ствола» SPSS выбирает автоматически</a:t>
            </a:r>
            <a:endParaRPr lang="ru-RU" sz="1688" b="1" dirty="0">
              <a:solidFill>
                <a:srgbClr val="253957"/>
              </a:solidFill>
              <a:latin typeface="Arial Narrow" charset="0"/>
            </a:endParaRPr>
          </a:p>
        </p:txBody>
      </p:sp>
    </p:spTree>
    <p:extLst>
      <p:ext uri="{BB962C8B-B14F-4D97-AF65-F5344CB8AC3E}">
        <p14:creationId xmlns:p14="http://schemas.microsoft.com/office/powerpoint/2010/main" val="753040559"/>
      </p:ext>
    </p:extLst>
  </p:cSld>
  <p:clrMapOvr>
    <a:masterClrMapping/>
  </p:clrMapOvr>
  <p:transition spd="med"/>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Задание:</a:t>
            </a:r>
          </a:p>
        </p:txBody>
      </p:sp>
      <p:sp>
        <p:nvSpPr>
          <p:cNvPr id="10" name="Название подразделения, лаборатории, факультета и т.д."/>
          <p:cNvSpPr txBox="1"/>
          <p:nvPr/>
        </p:nvSpPr>
        <p:spPr>
          <a:xfrm>
            <a:off x="2353702" y="390508"/>
            <a:ext cx="6255515" cy="41838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Первичный анализ данных в </a:t>
            </a:r>
            <a:r>
              <a:rPr lang="en-US" sz="2250" b="1" dirty="0">
                <a:latin typeface="Arial Narrow" charset="0"/>
                <a:ea typeface="Arial Narrow" charset="0"/>
                <a:cs typeface="Arial Narrow" charset="0"/>
              </a:rPr>
              <a:t>IBM SPSS Statistics</a:t>
            </a:r>
            <a:endParaRPr sz="2250" b="1" dirty="0">
              <a:latin typeface="Arial Narrow" charset="0"/>
              <a:ea typeface="Arial Narrow" charset="0"/>
              <a:cs typeface="Arial Narrow" charset="0"/>
            </a:endParaRPr>
          </a:p>
        </p:txBody>
      </p:sp>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533683-10A6-1D41-B74A-09ECD01FFEFA}"/>
              </a:ext>
            </a:extLst>
          </p:cNvPr>
          <p:cNvSpPr txBox="1"/>
          <p:nvPr/>
        </p:nvSpPr>
        <p:spPr>
          <a:xfrm>
            <a:off x="553804" y="1958843"/>
            <a:ext cx="8036393" cy="464797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numCol="1"/>
          <a:lstStyle/>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Загрузить </a:t>
            </a:r>
            <a:r>
              <a:rPr lang="en-US" sz="1688" dirty="0">
                <a:solidFill>
                  <a:srgbClr val="253957"/>
                </a:solidFill>
                <a:latin typeface="Arial Narrow" charset="0"/>
                <a:cs typeface="Arial Narrow" charset="0"/>
              </a:rPr>
              <a:t>IBM SPSS Statistics</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Открыть файл </a:t>
            </a:r>
            <a:r>
              <a:rPr lang="en-US" sz="1688" b="1" dirty="0">
                <a:solidFill>
                  <a:srgbClr val="253957"/>
                </a:solidFill>
                <a:latin typeface="Arial Narrow" charset="0"/>
                <a:cs typeface="Arial Narrow" charset="0"/>
              </a:rPr>
              <a:t>ex01.sav</a:t>
            </a:r>
            <a:r>
              <a:rPr lang="ru-RU" sz="1688" dirty="0">
                <a:solidFill>
                  <a:srgbClr val="253957"/>
                </a:solidFill>
                <a:latin typeface="Arial Narrow" charset="0"/>
                <a:cs typeface="Arial Narrow" charset="0"/>
              </a:rPr>
              <a:t>;</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Изучить данные: вид, структуру;</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анализ показателей;</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выбросы: </a:t>
            </a:r>
            <a:r>
              <a:rPr lang="ru-RU" sz="1688" dirty="0" err="1">
                <a:solidFill>
                  <a:srgbClr val="253957"/>
                </a:solidFill>
                <a:latin typeface="Arial Narrow" charset="0"/>
                <a:cs typeface="Arial Narrow" charset="0"/>
              </a:rPr>
              <a:t>ящичковые</a:t>
            </a:r>
            <a:r>
              <a:rPr lang="ru-RU" sz="1688" dirty="0">
                <a:solidFill>
                  <a:srgbClr val="253957"/>
                </a:solidFill>
                <a:latin typeface="Arial Narrow" charset="0"/>
                <a:cs typeface="Arial Narrow" charset="0"/>
              </a:rPr>
              <a:t> диаграммы;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Частоты;</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Описательные статистики;</a:t>
            </a:r>
          </a:p>
          <a:p>
            <a:pPr marL="241127"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Анализ на нормальность распределения:</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Показатели асимметрии и эксцесса</a:t>
            </a:r>
            <a:r>
              <a:rPr lang="en-US" sz="1688" dirty="0">
                <a:solidFill>
                  <a:srgbClr val="253957"/>
                </a:solidFill>
                <a:latin typeface="Arial Narrow" charset="0"/>
                <a:cs typeface="Arial Narrow" charset="0"/>
              </a:rPr>
              <a:t>. </a:t>
            </a:r>
            <a:r>
              <a:rPr lang="ru-RU" sz="1688" dirty="0">
                <a:solidFill>
                  <a:srgbClr val="253957"/>
                </a:solidFill>
                <a:latin typeface="Arial Narrow" charset="0"/>
                <a:cs typeface="Arial Narrow" charset="0"/>
              </a:rPr>
              <a:t>Распределение соответствует нормальному, если абсолютные значения асимметрии и эксцесса не превышают свои стандартные ошибки;</a:t>
            </a:r>
            <a:endParaRPr lang="en-US" sz="1688" dirty="0">
              <a:solidFill>
                <a:srgbClr val="253957"/>
              </a:solidFill>
              <a:latin typeface="Arial Narrow" charset="0"/>
              <a:cs typeface="Arial Narrow" charset="0"/>
            </a:endParaRP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Графический способ: </a:t>
            </a:r>
            <a:r>
              <a:rPr lang="en-US" sz="1688" dirty="0">
                <a:solidFill>
                  <a:srgbClr val="253957"/>
                </a:solidFill>
                <a:latin typeface="Arial Narrow" charset="0"/>
                <a:cs typeface="Arial Narrow" charset="0"/>
              </a:rPr>
              <a:t>Q-Q</a:t>
            </a:r>
            <a:r>
              <a:rPr lang="ru-RU" sz="1688" dirty="0">
                <a:solidFill>
                  <a:srgbClr val="253957"/>
                </a:solidFill>
                <a:latin typeface="Arial Narrow" charset="0"/>
                <a:cs typeface="Arial Narrow" charset="0"/>
              </a:rPr>
              <a:t> </a:t>
            </a:r>
            <a:r>
              <a:rPr lang="en-US" sz="1688" dirty="0">
                <a:solidFill>
                  <a:srgbClr val="253957"/>
                </a:solidFill>
                <a:latin typeface="Arial Narrow" charset="0"/>
                <a:cs typeface="Arial Narrow" charset="0"/>
              </a:rPr>
              <a:t>Plots </a:t>
            </a:r>
            <a:r>
              <a:rPr lang="ru-RU" sz="1688" dirty="0">
                <a:solidFill>
                  <a:srgbClr val="253957"/>
                </a:solidFill>
                <a:latin typeface="Arial Narrow" charset="0"/>
                <a:cs typeface="Arial Narrow" charset="0"/>
              </a:rPr>
              <a:t>и</a:t>
            </a:r>
            <a:r>
              <a:rPr lang="en-US" sz="1688" dirty="0">
                <a:solidFill>
                  <a:srgbClr val="253957"/>
                </a:solidFill>
                <a:latin typeface="Arial Narrow" charset="0"/>
                <a:cs typeface="Arial Narrow" charset="0"/>
              </a:rPr>
              <a:t> P-P Plots</a:t>
            </a:r>
            <a:r>
              <a:rPr lang="ru-RU" sz="1688" dirty="0">
                <a:solidFill>
                  <a:srgbClr val="253957"/>
                </a:solidFill>
                <a:latin typeface="Arial Narrow" charset="0"/>
                <a:cs typeface="Arial Narrow" charset="0"/>
              </a:rPr>
              <a:t>. Чем ближе точки графиков к прямой линии, тем меньше отличия распределения от нормального;</a:t>
            </a:r>
          </a:p>
          <a:p>
            <a:pPr marL="698266" lvl="1" indent="-241127">
              <a:spcBef>
                <a:spcPts val="141"/>
              </a:spcBef>
              <a:buFont typeface="Arial" panose="020B0604020202020204" pitchFamily="34" charset="0"/>
              <a:buChar char="•"/>
            </a:pPr>
            <a:r>
              <a:rPr lang="ru-RU" sz="1688" dirty="0">
                <a:solidFill>
                  <a:srgbClr val="253957"/>
                </a:solidFill>
                <a:latin typeface="Arial Narrow" charset="0"/>
                <a:cs typeface="Arial Narrow" charset="0"/>
              </a:rPr>
              <a:t>Критерий Колмогорова-Смирнова. Асимптотическая значимость – вероятность того, что распределение соответствует нормальному виду. Асимптотическая значимость меньше или равно 0,05 – распределение отличается от нормального, больше 0,05 – существенных отличий не обнаружено.</a:t>
            </a:r>
          </a:p>
        </p:txBody>
      </p:sp>
    </p:spTree>
    <p:extLst>
      <p:ext uri="{BB962C8B-B14F-4D97-AF65-F5344CB8AC3E}">
        <p14:creationId xmlns:p14="http://schemas.microsoft.com/office/powerpoint/2010/main" val="984202487"/>
      </p:ext>
    </p:extLst>
  </p:cSld>
  <p:clrMapOvr>
    <a:masterClrMapping/>
  </p:clrMapOvr>
  <p:transition spd="med"/>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4160198" y="5742172"/>
            <a:ext cx="4289577"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r"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694225" y="5742172"/>
            <a:ext cx="703758"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www.text</a:t>
            </a:r>
          </a:p>
        </p:txBody>
      </p:sp>
      <p:sp>
        <p:nvSpPr>
          <p:cNvPr id="167" name="Телефон.: +Х (ХХХ) ХХХ ХХХХ"/>
          <p:cNvSpPr txBox="1"/>
          <p:nvPr/>
        </p:nvSpPr>
        <p:spPr>
          <a:xfrm>
            <a:off x="1786155" y="5742172"/>
            <a:ext cx="2164039" cy="266929"/>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1800">
                <a:solidFill>
                  <a:srgbClr val="FFFFFF"/>
                </a:solidFill>
                <a:latin typeface="+mn-lt"/>
                <a:ea typeface="+mn-ea"/>
                <a:cs typeface="+mn-cs"/>
                <a:sym typeface="Arial Narrow"/>
              </a:defRPr>
            </a:lvl1pPr>
          </a:lstStyle>
          <a:p>
            <a:r>
              <a:rPr sz="1266"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stretch>
            <a:fillRect/>
          </a:stretch>
        </p:blipFill>
        <p:spPr>
          <a:xfrm>
            <a:off x="3773070" y="2460071"/>
            <a:ext cx="1597860" cy="1544967"/>
          </a:xfrm>
          <a:prstGeom prst="rect">
            <a:avLst/>
          </a:prstGeom>
          <a:ln w="12700">
            <a:miter lim="400000"/>
          </a:ln>
        </p:spPr>
      </p:pic>
    </p:spTree>
    <p:extLst>
      <p:ext uri="{BB962C8B-B14F-4D97-AF65-F5344CB8AC3E}">
        <p14:creationId xmlns:p14="http://schemas.microsoft.com/office/powerpoint/2010/main" val="1819932"/>
      </p:ext>
    </p:extLst>
  </p:cSld>
  <p:clrMapOvr>
    <a:masterClrMapping/>
  </p:clrMapOvr>
  <p:transition spd="med"/>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612304"/>
          </a:xfrm>
        </p:spPr>
        <p:txBody>
          <a:bodyPr/>
          <a:lstStyle/>
          <a:p>
            <a:r>
              <a:rPr lang="ru-RU" dirty="0" err="1"/>
              <a:t>Кумулята</a:t>
            </a:r>
            <a:endParaRPr lang="ru-RU" dirty="0"/>
          </a:p>
        </p:txBody>
      </p:sp>
      <p:sp>
        <p:nvSpPr>
          <p:cNvPr id="3" name="Объект 2"/>
          <p:cNvSpPr>
            <a:spLocks noGrp="1"/>
          </p:cNvSpPr>
          <p:nvPr>
            <p:ph sz="quarter" idx="1"/>
          </p:nvPr>
        </p:nvSpPr>
        <p:spPr>
          <a:xfrm>
            <a:off x="457200" y="773772"/>
            <a:ext cx="8229600" cy="4937760"/>
          </a:xfrm>
        </p:spPr>
        <p:txBody>
          <a:bodyPr/>
          <a:lstStyle/>
          <a:p>
            <a:r>
              <a:rPr lang="ru-RU" sz="2400" b="1" i="1" dirty="0" err="1"/>
              <a:t>Кумулята</a:t>
            </a:r>
            <a:r>
              <a:rPr lang="ru-RU" sz="2400" b="1" i="1" dirty="0"/>
              <a:t> (</a:t>
            </a:r>
            <a:r>
              <a:rPr lang="ru-RU" sz="2400" b="1" i="1" dirty="0" err="1"/>
              <a:t>огива</a:t>
            </a:r>
            <a:r>
              <a:rPr lang="ru-RU" sz="2400" b="1" i="1" dirty="0"/>
              <a:t>)</a:t>
            </a:r>
            <a:r>
              <a:rPr lang="ru-RU" sz="2400" i="1" dirty="0"/>
              <a:t> – графическое изображение сгруппированного кумулятивного вариационного ряда в виде столбцов, при построении которого по оси абсцисс откладывают все возможные значения признака, а по оси ординат - накопленные частоты или накопленные относительные частоты, относящиеся к данному значению.   </a:t>
            </a:r>
          </a:p>
          <a:p>
            <a:endParaRPr lang="ru-RU" sz="2400" i="1" dirty="0"/>
          </a:p>
          <a:p>
            <a:endParaRPr lang="ru-RU" sz="2400" i="1" dirty="0"/>
          </a:p>
          <a:p>
            <a:endParaRPr lang="ru-RU" sz="2400" i="1" dirty="0"/>
          </a:p>
          <a:p>
            <a:endParaRPr lang="ru-RU" sz="2400" i="1" dirty="0"/>
          </a:p>
          <a:p>
            <a:endParaRPr lang="ru-RU" sz="2400" i="1" dirty="0"/>
          </a:p>
          <a:p>
            <a:pPr>
              <a:spcBef>
                <a:spcPts val="0"/>
              </a:spcBef>
            </a:pPr>
            <a:endParaRPr lang="ru-RU" sz="2400" i="1" dirty="0"/>
          </a:p>
          <a:p>
            <a:pPr>
              <a:spcBef>
                <a:spcPts val="0"/>
              </a:spcBef>
            </a:pPr>
            <a:endParaRPr lang="ru-RU" sz="2400" i="1" dirty="0"/>
          </a:p>
          <a:p>
            <a:pPr>
              <a:spcBef>
                <a:spcPts val="0"/>
              </a:spcBef>
            </a:pPr>
            <a:r>
              <a:rPr lang="ru-RU" sz="2400" i="1" dirty="0"/>
              <a:t>                                                 Рис. 2</a:t>
            </a:r>
            <a:endParaRPr lang="ru-RU" sz="2400" dirty="0"/>
          </a:p>
        </p:txBody>
      </p:sp>
      <p:graphicFrame>
        <p:nvGraphicFramePr>
          <p:cNvPr id="4" name="Диаграмма 3"/>
          <p:cNvGraphicFramePr>
            <a:graphicFrameLocks/>
          </p:cNvGraphicFramePr>
          <p:nvPr/>
        </p:nvGraphicFramePr>
        <p:xfrm>
          <a:off x="2375756" y="3242652"/>
          <a:ext cx="439248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5" name="Номер слайда 4"/>
          <p:cNvSpPr>
            <a:spLocks noGrp="1"/>
          </p:cNvSpPr>
          <p:nvPr>
            <p:ph type="sldNum" sz="quarter" idx="12"/>
          </p:nvPr>
        </p:nvSpPr>
        <p:spPr/>
        <p:txBody>
          <a:bodyPr/>
          <a:lstStyle/>
          <a:p>
            <a:pPr>
              <a:defRPr/>
            </a:pPr>
            <a:fld id="{6859925B-7AB1-4910-A995-863FEA31FA9D}" type="slidenum">
              <a:rPr lang="ru-RU" smtClean="0"/>
              <a:pPr>
                <a:defRPr/>
              </a:pPr>
              <a:t>906</a:t>
            </a:fld>
            <a:endParaRPr lang="ru-RU"/>
          </a:p>
        </p:txBody>
      </p:sp>
    </p:spTree>
    <p:extLst>
      <p:ext uri="{BB962C8B-B14F-4D97-AF65-F5344CB8AC3E}">
        <p14:creationId xmlns:p14="http://schemas.microsoft.com/office/powerpoint/2010/main" val="3242934189"/>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a:t>Основные характеристики одномерных данных</a:t>
            </a:r>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a:t>
            </a:r>
            <a:r>
              <a:rPr lang="en-US" dirty="0"/>
              <a:t>3</a:t>
            </a:r>
            <a:endParaRPr lang="ru-RU" dirty="0"/>
          </a:p>
          <a:p>
            <a:pPr eaLnBrk="1" fontAlgn="auto" hangingPunct="1">
              <a:spcAft>
                <a:spcPts val="0"/>
              </a:spcAft>
              <a:buFont typeface="Arial" pitchFamily="34" charset="0"/>
              <a:buNone/>
              <a:defRPr/>
            </a:pPr>
            <a:endParaRPr lang="ru-RU" dirty="0"/>
          </a:p>
        </p:txBody>
      </p:sp>
    </p:spTree>
    <p:extLst>
      <p:ext uri="{BB962C8B-B14F-4D97-AF65-F5344CB8AC3E}">
        <p14:creationId xmlns:p14="http://schemas.microsoft.com/office/powerpoint/2010/main" val="3276662987"/>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eaLnBrk="1" fontAlgn="auto" hangingPunct="1">
              <a:spcAft>
                <a:spcPts val="0"/>
              </a:spcAft>
              <a:defRPr/>
            </a:pPr>
            <a:r>
              <a:rPr lang="ru-RU" i="1" dirty="0"/>
              <a:t>Графическое представление одномерных данных.</a:t>
            </a:r>
            <a:br>
              <a:rPr lang="ru-RU" i="1" dirty="0"/>
            </a:br>
            <a:r>
              <a:rPr lang="ru-RU" i="1" dirty="0"/>
              <a:t>Анализ временных рядов.</a:t>
            </a:r>
            <a:br>
              <a:rPr lang="ru-RU" dirty="0"/>
            </a:br>
            <a:endParaRPr lang="ru-RU" dirty="0"/>
          </a:p>
        </p:txBody>
      </p:sp>
      <p:sp>
        <p:nvSpPr>
          <p:cNvPr id="3" name="Подзаголовок 2"/>
          <p:cNvSpPr>
            <a:spLocks noGrp="1"/>
          </p:cNvSpPr>
          <p:nvPr>
            <p:ph type="subTitle" idx="1"/>
          </p:nvPr>
        </p:nvSpPr>
        <p:spPr/>
        <p:txBody>
          <a:bodyPr rtlCol="0">
            <a:normAutofit fontScale="70000" lnSpcReduction="20000"/>
          </a:bodyPr>
          <a:lstStyle/>
          <a:p>
            <a:pPr eaLnBrk="1" fontAlgn="auto" hangingPunct="1">
              <a:spcAft>
                <a:spcPts val="0"/>
              </a:spcAft>
              <a:buFont typeface="Arial" pitchFamily="34" charset="0"/>
              <a:buNone/>
              <a:defRPr/>
            </a:pPr>
            <a:endParaRPr lang="ru-RU" dirty="0"/>
          </a:p>
          <a:p>
            <a:pPr eaLnBrk="1" fontAlgn="auto" hangingPunct="1">
              <a:spcAft>
                <a:spcPts val="0"/>
              </a:spcAft>
              <a:buFont typeface="Arial" pitchFamily="34" charset="0"/>
              <a:buNone/>
              <a:defRPr/>
            </a:pPr>
            <a:r>
              <a:rPr lang="ru-RU" dirty="0"/>
              <a:t>Занятие </a:t>
            </a:r>
            <a:r>
              <a:rPr lang="en-US" dirty="0"/>
              <a:t>6</a:t>
            </a:r>
            <a:endParaRPr lang="ru-RU" dirty="0"/>
          </a:p>
        </p:txBody>
      </p:sp>
    </p:spTree>
    <p:extLst>
      <p:ext uri="{BB962C8B-B14F-4D97-AF65-F5344CB8AC3E}">
        <p14:creationId xmlns:p14="http://schemas.microsoft.com/office/powerpoint/2010/main" val="2302973324"/>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D508-F842-4728-8A72-49CE1D32B3E8}"/>
              </a:ext>
            </a:extLst>
          </p:cNvPr>
          <p:cNvSpPr>
            <a:spLocks noGrp="1"/>
          </p:cNvSpPr>
          <p:nvPr>
            <p:ph type="ctrTitle"/>
          </p:nvPr>
        </p:nvSpPr>
        <p:spPr/>
        <p:txBody>
          <a:bodyPr>
            <a:normAutofit fontScale="90000"/>
          </a:bodyPr>
          <a:lstStyle/>
          <a:p>
            <a:r>
              <a:rPr lang="ru-RU" dirty="0"/>
              <a:t>Выбор вариационного ряда. Начало дисперсионного анализа</a:t>
            </a:r>
          </a:p>
        </p:txBody>
      </p:sp>
      <p:sp>
        <p:nvSpPr>
          <p:cNvPr id="3" name="Подзаголовок 2">
            <a:extLst>
              <a:ext uri="{FF2B5EF4-FFF2-40B4-BE49-F238E27FC236}">
                <a16:creationId xmlns:a16="http://schemas.microsoft.com/office/drawing/2014/main" id="{006ED4BB-15E1-4B20-8455-BCF252A817B9}"/>
              </a:ext>
            </a:extLst>
          </p:cNvPr>
          <p:cNvSpPr>
            <a:spLocks noGrp="1"/>
          </p:cNvSpPr>
          <p:nvPr>
            <p:ph type="subTitle" idx="1"/>
          </p:nvPr>
        </p:nvSpPr>
        <p:spPr/>
        <p:txBody>
          <a:bodyPr/>
          <a:lstStyle/>
          <a:p>
            <a:r>
              <a:rPr lang="ru-RU"/>
              <a:t>Занятие 5</a:t>
            </a:r>
          </a:p>
        </p:txBody>
      </p:sp>
    </p:spTree>
    <p:extLst>
      <p:ext uri="{BB962C8B-B14F-4D97-AF65-F5344CB8AC3E}">
        <p14:creationId xmlns:p14="http://schemas.microsoft.com/office/powerpoint/2010/main" val="11963203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590336447"/>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941E9E-3470-493A-B64E-0E6431E24FE4}"/>
              </a:ext>
            </a:extLst>
          </p:cNvPr>
          <p:cNvSpPr>
            <a:spLocks noGrp="1" noChangeArrowheads="1"/>
          </p:cNvSpPr>
          <p:nvPr>
            <p:ph type="title"/>
          </p:nvPr>
        </p:nvSpPr>
        <p:spPr>
          <a:xfrm>
            <a:off x="1331120" y="837009"/>
            <a:ext cx="6426994" cy="540545"/>
          </a:xfrm>
        </p:spPr>
        <p:txBody>
          <a:bodyPr>
            <a:normAutofit fontScale="90000"/>
          </a:bodyPr>
          <a:lstStyle/>
          <a:p>
            <a:r>
              <a:rPr lang="ru-RU" altLang="ru-RU" sz="4050" b="1">
                <a:solidFill>
                  <a:srgbClr val="FF0000"/>
                </a:solidFill>
                <a:effectLst>
                  <a:outerShdw blurRad="38100" dist="38100" dir="2700000" algn="tl">
                    <a:srgbClr val="000000"/>
                  </a:outerShdw>
                </a:effectLst>
              </a:rPr>
              <a:t>Виды дисперсии</a:t>
            </a:r>
            <a:endParaRPr lang="ru-RU" altLang="ru-RU" sz="4050" b="1">
              <a:effectLst>
                <a:outerShdw blurRad="38100" dist="38100" dir="2700000" algn="tl">
                  <a:srgbClr val="FFFFFF"/>
                </a:outerShdw>
              </a:effectLst>
            </a:endParaRPr>
          </a:p>
        </p:txBody>
      </p:sp>
      <p:graphicFrame>
        <p:nvGraphicFramePr>
          <p:cNvPr id="67588" name="Object 4">
            <a:extLst>
              <a:ext uri="{FF2B5EF4-FFF2-40B4-BE49-F238E27FC236}">
                <a16:creationId xmlns:a16="http://schemas.microsoft.com/office/drawing/2014/main" id="{836226C9-3D81-446F-9857-454479DC0467}"/>
              </a:ext>
            </a:extLst>
          </p:cNvPr>
          <p:cNvGraphicFramePr>
            <a:graphicFrameLocks noChangeAspect="1"/>
          </p:cNvGraphicFramePr>
          <p:nvPr/>
        </p:nvGraphicFramePr>
        <p:xfrm>
          <a:off x="4052888" y="1571626"/>
          <a:ext cx="2374106" cy="1021556"/>
        </p:xfrm>
        <a:graphic>
          <a:graphicData uri="http://schemas.openxmlformats.org/presentationml/2006/ole">
            <mc:AlternateContent xmlns:mc="http://schemas.openxmlformats.org/markup-compatibility/2006">
              <mc:Choice xmlns:v="urn:schemas-microsoft-com:vml" Requires="v">
                <p:oleObj spid="_x0000_s215046" name="Equation" r:id="rId4" imgW="1244520" imgH="634680" progId="Equation.DSMT4">
                  <p:embed/>
                </p:oleObj>
              </mc:Choice>
              <mc:Fallback>
                <p:oleObj name="Equation" r:id="rId4" imgW="1244520" imgH="634680" progId="Equation.DSMT4">
                  <p:embed/>
                  <p:pic>
                    <p:nvPicPr>
                      <p:cNvPr id="67588" name="Object 4">
                        <a:extLst>
                          <a:ext uri="{FF2B5EF4-FFF2-40B4-BE49-F238E27FC236}">
                            <a16:creationId xmlns:a16="http://schemas.microsoft.com/office/drawing/2014/main" id="{836226C9-3D81-446F-9857-454479DC0467}"/>
                          </a:ext>
                        </a:extLst>
                      </p:cNvPr>
                      <p:cNvPicPr>
                        <a:picLocks noChangeAspect="1" noChangeArrowheads="1"/>
                      </p:cNvPicPr>
                      <p:nvPr/>
                    </p:nvPicPr>
                    <p:blipFill>
                      <a:blip r:embed="rId5"/>
                      <a:srcRect/>
                      <a:stretch>
                        <a:fillRect/>
                      </a:stretch>
                    </p:blipFill>
                    <p:spPr bwMode="auto">
                      <a:xfrm>
                        <a:off x="4052888" y="1571626"/>
                        <a:ext cx="2374106" cy="1021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A9D927CA-D533-4336-ACAA-636C9123C383}"/>
              </a:ext>
            </a:extLst>
          </p:cNvPr>
          <p:cNvGraphicFramePr>
            <a:graphicFrameLocks noChangeAspect="1"/>
          </p:cNvGraphicFramePr>
          <p:nvPr/>
        </p:nvGraphicFramePr>
        <p:xfrm>
          <a:off x="4099323" y="2627710"/>
          <a:ext cx="2659856" cy="923925"/>
        </p:xfrm>
        <a:graphic>
          <a:graphicData uri="http://schemas.openxmlformats.org/presentationml/2006/ole">
            <mc:AlternateContent xmlns:mc="http://schemas.openxmlformats.org/markup-compatibility/2006">
              <mc:Choice xmlns:v="urn:schemas-microsoft-com:vml" Requires="v">
                <p:oleObj spid="_x0000_s215047" name="Уравнение" r:id="rId6" imgW="1307880" imgH="558720" progId="Equation.3">
                  <p:embed/>
                </p:oleObj>
              </mc:Choice>
              <mc:Fallback>
                <p:oleObj name="Уравнение" r:id="rId6" imgW="1307880" imgH="558720" progId="Equation.3">
                  <p:embed/>
                  <p:pic>
                    <p:nvPicPr>
                      <p:cNvPr id="67589" name="Object 5">
                        <a:extLst>
                          <a:ext uri="{FF2B5EF4-FFF2-40B4-BE49-F238E27FC236}">
                            <a16:creationId xmlns:a16="http://schemas.microsoft.com/office/drawing/2014/main" id="{A9D927CA-D533-4336-ACAA-636C9123C383}"/>
                          </a:ext>
                        </a:extLst>
                      </p:cNvPr>
                      <p:cNvPicPr>
                        <a:picLocks noChangeAspect="1" noChangeArrowheads="1"/>
                      </p:cNvPicPr>
                      <p:nvPr/>
                    </p:nvPicPr>
                    <p:blipFill>
                      <a:blip r:embed="rId7"/>
                      <a:srcRect/>
                      <a:stretch>
                        <a:fillRect/>
                      </a:stretch>
                    </p:blipFill>
                    <p:spPr bwMode="auto">
                      <a:xfrm>
                        <a:off x="4099323" y="2627710"/>
                        <a:ext cx="2659856"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F5870FB3-770A-44F1-B0A1-50682C5B73E2}"/>
              </a:ext>
            </a:extLst>
          </p:cNvPr>
          <p:cNvGraphicFramePr>
            <a:graphicFrameLocks noChangeAspect="1"/>
          </p:cNvGraphicFramePr>
          <p:nvPr/>
        </p:nvGraphicFramePr>
        <p:xfrm>
          <a:off x="3945731" y="3761185"/>
          <a:ext cx="3629025" cy="1040606"/>
        </p:xfrm>
        <a:graphic>
          <a:graphicData uri="http://schemas.openxmlformats.org/presentationml/2006/ole">
            <mc:AlternateContent xmlns:mc="http://schemas.openxmlformats.org/markup-compatibility/2006">
              <mc:Choice xmlns:v="urn:schemas-microsoft-com:vml" Requires="v">
                <p:oleObj spid="_x0000_s215048" name="Equation" r:id="rId8" imgW="1307880" imgH="698400" progId="Equation.DSMT4">
                  <p:embed/>
                </p:oleObj>
              </mc:Choice>
              <mc:Fallback>
                <p:oleObj name="Equation" r:id="rId8" imgW="1307880" imgH="698400" progId="Equation.DSMT4">
                  <p:embed/>
                  <p:pic>
                    <p:nvPicPr>
                      <p:cNvPr id="67590" name="Object 6">
                        <a:extLst>
                          <a:ext uri="{FF2B5EF4-FFF2-40B4-BE49-F238E27FC236}">
                            <a16:creationId xmlns:a16="http://schemas.microsoft.com/office/drawing/2014/main" id="{F5870FB3-770A-44F1-B0A1-50682C5B73E2}"/>
                          </a:ext>
                        </a:extLst>
                      </p:cNvPr>
                      <p:cNvPicPr>
                        <a:picLocks noChangeAspect="1" noChangeArrowheads="1"/>
                      </p:cNvPicPr>
                      <p:nvPr/>
                    </p:nvPicPr>
                    <p:blipFill>
                      <a:blip r:embed="rId9"/>
                      <a:srcRect/>
                      <a:stretch>
                        <a:fillRect/>
                      </a:stretch>
                    </p:blipFill>
                    <p:spPr bwMode="auto">
                      <a:xfrm>
                        <a:off x="3945731" y="3761185"/>
                        <a:ext cx="3629025" cy="1040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9">
            <a:extLst>
              <a:ext uri="{FF2B5EF4-FFF2-40B4-BE49-F238E27FC236}">
                <a16:creationId xmlns:a16="http://schemas.microsoft.com/office/drawing/2014/main" id="{DDBAF724-2B3B-4B51-B8FA-D3071FECA003}"/>
              </a:ext>
            </a:extLst>
          </p:cNvPr>
          <p:cNvSpPr>
            <a:spLocks noChangeArrowheads="1"/>
          </p:cNvSpPr>
          <p:nvPr/>
        </p:nvSpPr>
        <p:spPr bwMode="auto">
          <a:xfrm>
            <a:off x="1439467" y="1927622"/>
            <a:ext cx="13501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dirty="0">
                <a:solidFill>
                  <a:schemeClr val="accent2"/>
                </a:solidFill>
              </a:rPr>
              <a:t>Общая</a:t>
            </a:r>
          </a:p>
        </p:txBody>
      </p:sp>
      <p:sp>
        <p:nvSpPr>
          <p:cNvPr id="67595" name="Rectangle 11">
            <a:extLst>
              <a:ext uri="{FF2B5EF4-FFF2-40B4-BE49-F238E27FC236}">
                <a16:creationId xmlns:a16="http://schemas.microsoft.com/office/drawing/2014/main" id="{C18C765E-5768-4D2E-A8E5-55DA4E084172}"/>
              </a:ext>
            </a:extLst>
          </p:cNvPr>
          <p:cNvSpPr>
            <a:spLocks noChangeArrowheads="1"/>
          </p:cNvSpPr>
          <p:nvPr/>
        </p:nvSpPr>
        <p:spPr bwMode="auto">
          <a:xfrm>
            <a:off x="1385889" y="4033838"/>
            <a:ext cx="2645569"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Внутригрупповая</a:t>
            </a:r>
          </a:p>
        </p:txBody>
      </p:sp>
      <p:sp>
        <p:nvSpPr>
          <p:cNvPr id="67596" name="Rectangle 12">
            <a:extLst>
              <a:ext uri="{FF2B5EF4-FFF2-40B4-BE49-F238E27FC236}">
                <a16:creationId xmlns:a16="http://schemas.microsoft.com/office/drawing/2014/main" id="{CFFB5825-4069-47E5-9505-59EB22A0782A}"/>
              </a:ext>
            </a:extLst>
          </p:cNvPr>
          <p:cNvSpPr>
            <a:spLocks noChangeArrowheads="1"/>
          </p:cNvSpPr>
          <p:nvPr/>
        </p:nvSpPr>
        <p:spPr bwMode="auto">
          <a:xfrm>
            <a:off x="1385889" y="2955131"/>
            <a:ext cx="2646760"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Межгрупповая</a:t>
            </a:r>
          </a:p>
        </p:txBody>
      </p:sp>
      <p:sp>
        <p:nvSpPr>
          <p:cNvPr id="67597" name="Rectangle 13">
            <a:extLst>
              <a:ext uri="{FF2B5EF4-FFF2-40B4-BE49-F238E27FC236}">
                <a16:creationId xmlns:a16="http://schemas.microsoft.com/office/drawing/2014/main" id="{7B866AEA-99C7-4EFC-8226-74EEDD40C65D}"/>
              </a:ext>
            </a:extLst>
          </p:cNvPr>
          <p:cNvSpPr>
            <a:spLocks noChangeArrowheads="1"/>
          </p:cNvSpPr>
          <p:nvPr/>
        </p:nvSpPr>
        <p:spPr bwMode="auto">
          <a:xfrm>
            <a:off x="1385889" y="4833938"/>
            <a:ext cx="31313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ru-RU" altLang="ru-RU" sz="2400" b="1" i="1">
                <a:solidFill>
                  <a:schemeClr val="accent2"/>
                </a:solidFill>
              </a:rPr>
              <a:t>Средняя из внутригрупповых</a:t>
            </a:r>
          </a:p>
        </p:txBody>
      </p:sp>
      <p:graphicFrame>
        <p:nvGraphicFramePr>
          <p:cNvPr id="67599" name="Object 15">
            <a:extLst>
              <a:ext uri="{FF2B5EF4-FFF2-40B4-BE49-F238E27FC236}">
                <a16:creationId xmlns:a16="http://schemas.microsoft.com/office/drawing/2014/main" id="{87CDF6BA-20AD-4ED9-A096-43D90A538DC8}"/>
              </a:ext>
            </a:extLst>
          </p:cNvPr>
          <p:cNvGraphicFramePr>
            <a:graphicFrameLocks noGrp="1" noChangeAspect="1"/>
          </p:cNvGraphicFramePr>
          <p:nvPr>
            <p:ph idx="1"/>
          </p:nvPr>
        </p:nvGraphicFramePr>
        <p:xfrm>
          <a:off x="4182666" y="4783932"/>
          <a:ext cx="1909763" cy="998935"/>
        </p:xfrm>
        <a:graphic>
          <a:graphicData uri="http://schemas.openxmlformats.org/presentationml/2006/ole">
            <mc:AlternateContent xmlns:mc="http://schemas.openxmlformats.org/markup-compatibility/2006">
              <mc:Choice xmlns:v="urn:schemas-microsoft-com:vml" Requires="v">
                <p:oleObj spid="_x0000_s215049" name="Equation" r:id="rId10" imgW="825480" imgH="431640" progId="Equation.DSMT4">
                  <p:embed/>
                </p:oleObj>
              </mc:Choice>
              <mc:Fallback>
                <p:oleObj name="Equation" r:id="rId10" imgW="825480" imgH="431640" progId="Equation.DSMT4">
                  <p:embed/>
                  <p:pic>
                    <p:nvPicPr>
                      <p:cNvPr id="67599" name="Object 15">
                        <a:extLst>
                          <a:ext uri="{FF2B5EF4-FFF2-40B4-BE49-F238E27FC236}">
                            <a16:creationId xmlns:a16="http://schemas.microsoft.com/office/drawing/2014/main" id="{87CDF6BA-20AD-4ED9-A096-43D90A538DC8}"/>
                          </a:ext>
                        </a:extLst>
                      </p:cNvPr>
                      <p:cNvPicPr>
                        <a:picLocks noChangeAspect="1" noChangeArrowheads="1"/>
                      </p:cNvPicPr>
                      <p:nvPr/>
                    </p:nvPicPr>
                    <p:blipFill>
                      <a:blip r:embed="rId11"/>
                      <a:srcRect/>
                      <a:stretch>
                        <a:fillRect/>
                      </a:stretch>
                    </p:blipFill>
                    <p:spPr bwMode="auto">
                      <a:xfrm>
                        <a:off x="4182666" y="4783932"/>
                        <a:ext cx="1909763" cy="99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865739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7586"/>
                                        </p:tgtEl>
                                        <p:attrNameLst>
                                          <p:attrName>ppt_y</p:attrName>
                                        </p:attrNameLst>
                                      </p:cBhvr>
                                      <p:tavLst>
                                        <p:tav tm="0">
                                          <p:val>
                                            <p:strVal val="#ppt_y"/>
                                          </p:val>
                                        </p:tav>
                                        <p:tav tm="100000">
                                          <p:val>
                                            <p:strVal val="#ppt_y"/>
                                          </p:val>
                                        </p:tav>
                                      </p:tavLst>
                                    </p:anim>
                                    <p:anim calcmode="lin" valueType="num">
                                      <p:cBhvr>
                                        <p:cTn id="9" dur="500" fill="hold"/>
                                        <p:tgtEl>
                                          <p:spTgt spid="6758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758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75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3"/>
                                        </p:tgtEl>
                                        <p:attrNameLst>
                                          <p:attrName>style.visibility</p:attrName>
                                        </p:attrNameLst>
                                      </p:cBhvr>
                                      <p:to>
                                        <p:strVal val="visible"/>
                                      </p:to>
                                    </p:set>
                                    <p:animEffect transition="in" filter="wipe(left)">
                                      <p:cBhvr>
                                        <p:cTn id="16" dur="500"/>
                                        <p:tgtEl>
                                          <p:spTgt spid="675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wipe(lef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animEffect transition="in" filter="wipe(left)">
                                      <p:cBhvr>
                                        <p:cTn id="25" dur="500"/>
                                        <p:tgtEl>
                                          <p:spTgt spid="6759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wipe(left)">
                                      <p:cBhvr>
                                        <p:cTn id="29" dur="500"/>
                                        <p:tgtEl>
                                          <p:spTgt spid="67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95"/>
                                        </p:tgtEl>
                                        <p:attrNameLst>
                                          <p:attrName>style.visibility</p:attrName>
                                        </p:attrNameLst>
                                      </p:cBhvr>
                                      <p:to>
                                        <p:strVal val="visible"/>
                                      </p:to>
                                    </p:set>
                                    <p:animEffect transition="in" filter="wipe(left)">
                                      <p:cBhvr>
                                        <p:cTn id="34" dur="500"/>
                                        <p:tgtEl>
                                          <p:spTgt spid="6759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7590"/>
                                        </p:tgtEl>
                                        <p:attrNameLst>
                                          <p:attrName>style.visibility</p:attrName>
                                        </p:attrNameLst>
                                      </p:cBhvr>
                                      <p:to>
                                        <p:strVal val="visible"/>
                                      </p:to>
                                    </p:set>
                                    <p:animEffect transition="in" filter="wipe(left)">
                                      <p:cBhvr>
                                        <p:cTn id="38" dur="500"/>
                                        <p:tgtEl>
                                          <p:spTgt spid="6759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wipe(left)">
                                      <p:cBhvr>
                                        <p:cTn id="43" dur="500"/>
                                        <p:tgtEl>
                                          <p:spTgt spid="6759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67599"/>
                                        </p:tgtEl>
                                        <p:attrNameLst>
                                          <p:attrName>style.visibility</p:attrName>
                                        </p:attrNameLst>
                                      </p:cBhvr>
                                      <p:to>
                                        <p:strVal val="visible"/>
                                      </p:to>
                                    </p:set>
                                    <p:animEffect transition="in" filter="wipe(left)">
                                      <p:cBhvr>
                                        <p:cTn id="47"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P spid="67596" grpId="0"/>
      <p:bldP spid="67597" grpId="0"/>
    </p:bldLst>
  </p:timing>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635E0C-B3F8-42AB-9229-F9523872E165}"/>
              </a:ext>
            </a:extLst>
          </p:cNvPr>
          <p:cNvSpPr>
            <a:spLocks noGrp="1" noChangeArrowheads="1"/>
          </p:cNvSpPr>
          <p:nvPr>
            <p:ph type="title"/>
          </p:nvPr>
        </p:nvSpPr>
        <p:spPr>
          <a:xfrm>
            <a:off x="1657350" y="998935"/>
            <a:ext cx="5829300" cy="8572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ru-RU" altLang="ru-RU" sz="3750" b="1" dirty="0">
                <a:solidFill>
                  <a:schemeClr val="accent2"/>
                </a:solidFill>
                <a:effectLst>
                  <a:outerShdw blurRad="38100" dist="38100" dir="2700000" algn="tl">
                    <a:srgbClr val="000000"/>
                  </a:outerShdw>
                </a:effectLst>
              </a:rPr>
              <a:t>Правило сложения трех видов дисперсий</a:t>
            </a:r>
          </a:p>
        </p:txBody>
      </p:sp>
      <p:graphicFrame>
        <p:nvGraphicFramePr>
          <p:cNvPr id="15363" name="Object 3">
            <a:extLst>
              <a:ext uri="{FF2B5EF4-FFF2-40B4-BE49-F238E27FC236}">
                <a16:creationId xmlns:a16="http://schemas.microsoft.com/office/drawing/2014/main" id="{C087A933-C982-48FE-89D5-DFD455C31057}"/>
              </a:ext>
            </a:extLst>
          </p:cNvPr>
          <p:cNvGraphicFramePr>
            <a:graphicFrameLocks noChangeAspect="1"/>
          </p:cNvGraphicFramePr>
          <p:nvPr/>
        </p:nvGraphicFramePr>
        <p:xfrm>
          <a:off x="2707481" y="2203847"/>
          <a:ext cx="3782616" cy="1009650"/>
        </p:xfrm>
        <a:graphic>
          <a:graphicData uri="http://schemas.openxmlformats.org/presentationml/2006/ole">
            <mc:AlternateContent xmlns:mc="http://schemas.openxmlformats.org/markup-compatibility/2006">
              <mc:Choice xmlns:v="urn:schemas-microsoft-com:vml" Requires="v">
                <p:oleObj spid="_x0000_s216067" name="Equation" r:id="rId4" imgW="914400" imgH="304560" progId="Equation.DSMT4">
                  <p:embed/>
                </p:oleObj>
              </mc:Choice>
              <mc:Fallback>
                <p:oleObj name="Equation" r:id="rId4" imgW="914400" imgH="304560" progId="Equation.DSMT4">
                  <p:embed/>
                  <p:pic>
                    <p:nvPicPr>
                      <p:cNvPr id="15363" name="Object 3">
                        <a:extLst>
                          <a:ext uri="{FF2B5EF4-FFF2-40B4-BE49-F238E27FC236}">
                            <a16:creationId xmlns:a16="http://schemas.microsoft.com/office/drawing/2014/main" id="{C087A933-C982-48FE-89D5-DFD455C31057}"/>
                          </a:ext>
                        </a:extLst>
                      </p:cNvPr>
                      <p:cNvPicPr>
                        <a:picLocks noChangeAspect="1" noChangeArrowheads="1"/>
                      </p:cNvPicPr>
                      <p:nvPr/>
                    </p:nvPicPr>
                    <p:blipFill>
                      <a:blip r:embed="rId5"/>
                      <a:srcRect/>
                      <a:stretch>
                        <a:fillRect/>
                      </a:stretch>
                    </p:blipFill>
                    <p:spPr bwMode="auto">
                      <a:xfrm>
                        <a:off x="2707481" y="2203847"/>
                        <a:ext cx="3782616"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52D8DD5D-2F02-4C12-993F-EF0E60DB9C6E}"/>
              </a:ext>
            </a:extLst>
          </p:cNvPr>
          <p:cNvSpPr txBox="1">
            <a:spLocks noChangeArrowheads="1"/>
          </p:cNvSpPr>
          <p:nvPr/>
        </p:nvSpPr>
        <p:spPr bwMode="auto">
          <a:xfrm>
            <a:off x="1657350" y="3429000"/>
            <a:ext cx="60579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400" b="1"/>
              <a:t>Общая дисперсия, возникающая под действием всех факторов,равна сумме</a:t>
            </a:r>
          </a:p>
          <a:p>
            <a:r>
              <a:rPr lang="ru-RU" altLang="ru-RU" sz="2400" b="1"/>
              <a:t>дисперсии, появляющейся под воздействием всех прочих факторов, и дисперсии, возникающей за счет группировочного признака.</a:t>
            </a:r>
          </a:p>
        </p:txBody>
      </p:sp>
    </p:spTree>
    <p:extLst>
      <p:ext uri="{BB962C8B-B14F-4D97-AF65-F5344CB8AC3E}">
        <p14:creationId xmlns:p14="http://schemas.microsoft.com/office/powerpoint/2010/main" val="206614637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fade">
                                      <p:cBhvr>
                                        <p:cTn id="15" dur="800" decel="100000"/>
                                        <p:tgtEl>
                                          <p:spTgt spid="15363"/>
                                        </p:tgtEl>
                                      </p:cBhvr>
                                    </p:animEffect>
                                    <p:anim calcmode="lin" valueType="num">
                                      <p:cBhvr>
                                        <p:cTn id="16" dur="800" decel="100000" fill="hold"/>
                                        <p:tgtEl>
                                          <p:spTgt spid="15363"/>
                                        </p:tgtEl>
                                        <p:attrNameLst>
                                          <p:attrName>style.rotation</p:attrName>
                                        </p:attrNameLst>
                                      </p:cBhvr>
                                      <p:tavLst>
                                        <p:tav tm="0">
                                          <p:val>
                                            <p:fltVal val="-90"/>
                                          </p:val>
                                        </p:tav>
                                        <p:tav tm="100000">
                                          <p:val>
                                            <p:fltVal val="0"/>
                                          </p:val>
                                        </p:tav>
                                      </p:tavLst>
                                    </p:anim>
                                    <p:anim calcmode="lin" valueType="num">
                                      <p:cBhvr>
                                        <p:cTn id="17" dur="800" decel="100000" fill="hold"/>
                                        <p:tgtEl>
                                          <p:spTgt spid="15363"/>
                                        </p:tgtEl>
                                        <p:attrNameLst>
                                          <p:attrName>ppt_x</p:attrName>
                                        </p:attrNameLst>
                                      </p:cBhvr>
                                      <p:tavLst>
                                        <p:tav tm="0">
                                          <p:val>
                                            <p:strVal val="#ppt_x+0.4"/>
                                          </p:val>
                                        </p:tav>
                                        <p:tav tm="100000">
                                          <p:val>
                                            <p:strVal val="#ppt_x-0.05"/>
                                          </p:val>
                                        </p:tav>
                                      </p:tavLst>
                                    </p:anim>
                                    <p:anim calcmode="lin" valueType="num">
                                      <p:cBhvr>
                                        <p:cTn id="18" dur="800" decel="100000" fill="hold"/>
                                        <p:tgtEl>
                                          <p:spTgt spid="1536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36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363"/>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Effect transition="in" filter="strips(downRight)">
                                      <p:cBhvr>
                                        <p:cTn id="25"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6" grpId="0"/>
    </p:bldLst>
  </p:timing>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750" y="2130425"/>
            <a:ext cx="7918450" cy="1470025"/>
          </a:xfrm>
        </p:spPr>
        <p:txBody>
          <a:bodyPr rtlCol="0">
            <a:normAutofit fontScale="90000"/>
          </a:bodyPr>
          <a:lstStyle/>
          <a:p>
            <a:pPr eaLnBrk="1" fontAlgn="auto" hangingPunct="1">
              <a:spcAft>
                <a:spcPts val="0"/>
              </a:spcAft>
              <a:defRPr/>
            </a:pPr>
            <a:r>
              <a:rPr lang="ru-RU" i="1" dirty="0"/>
              <a:t>Показатели вариации (характеристики рассеивания) изучаемого признака.</a:t>
            </a:r>
            <a:br>
              <a:rPr lang="ru-RU" dirty="0"/>
            </a:br>
            <a:endParaRPr lang="ru-RU" dirty="0"/>
          </a:p>
        </p:txBody>
      </p:sp>
      <p:sp>
        <p:nvSpPr>
          <p:cNvPr id="3" name="Подзаголовок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ru-RU" dirty="0"/>
              <a:t>Занятие 4</a:t>
            </a:r>
          </a:p>
        </p:txBody>
      </p:sp>
    </p:spTree>
    <p:extLst>
      <p:ext uri="{BB962C8B-B14F-4D97-AF65-F5344CB8AC3E}">
        <p14:creationId xmlns:p14="http://schemas.microsoft.com/office/powerpoint/2010/main" val="2567207129"/>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Показатели вариации характеризуют величину разброса  наблюдаемых  значений </a:t>
            </a:r>
            <a:r>
              <a:rPr lang="ru-RU" i="1" dirty="0"/>
              <a:t>х</a:t>
            </a:r>
            <a:r>
              <a:rPr lang="ru-RU" i="1" baseline="-25000" dirty="0"/>
              <a:t>1</a:t>
            </a:r>
            <a:r>
              <a:rPr lang="ru-RU" i="1" dirty="0"/>
              <a:t>,х</a:t>
            </a:r>
            <a:r>
              <a:rPr lang="ru-RU" i="1" baseline="-25000" dirty="0"/>
              <a:t>2</a:t>
            </a:r>
            <a:r>
              <a:rPr lang="ru-RU" i="1" dirty="0"/>
              <a:t>,…,х</a:t>
            </a:r>
            <a:r>
              <a:rPr lang="en-US" i="1" baseline="-25000" dirty="0"/>
              <a:t>n</a:t>
            </a:r>
            <a:r>
              <a:rPr lang="ru-RU" dirty="0"/>
              <a:t> относительно среднего значения.</a:t>
            </a:r>
            <a:endParaRPr lang="en-US" dirty="0"/>
          </a:p>
          <a:p>
            <a:r>
              <a:rPr lang="ru-RU" dirty="0"/>
              <a:t>Изменение вариации признака в совокупности осуществляется с помощью </a:t>
            </a:r>
            <a:r>
              <a:rPr lang="ru-RU" b="1" dirty="0"/>
              <a:t>абсолютных и относительных </a:t>
            </a:r>
            <a:r>
              <a:rPr lang="ru-RU" dirty="0"/>
              <a:t>показателей.</a:t>
            </a:r>
          </a:p>
        </p:txBody>
      </p:sp>
      <p:sp>
        <p:nvSpPr>
          <p:cNvPr id="4" name="Номер слайда 3"/>
          <p:cNvSpPr>
            <a:spLocks noGrp="1"/>
          </p:cNvSpPr>
          <p:nvPr>
            <p:ph type="sldNum" sz="quarter" idx="12"/>
          </p:nvPr>
        </p:nvSpPr>
        <p:spPr/>
        <p:txBody>
          <a:bodyPr/>
          <a:lstStyle/>
          <a:p>
            <a:pPr>
              <a:defRPr/>
            </a:pPr>
            <a:fld id="{523969EA-BC2F-4A27-9798-9DDF96C9C503}" type="slidenum">
              <a:rPr lang="ru-RU" smtClean="0"/>
              <a:pPr>
                <a:defRPr/>
              </a:pPr>
              <a:t>913</a:t>
            </a:fld>
            <a:endParaRPr lang="ru-RU"/>
          </a:p>
        </p:txBody>
      </p:sp>
    </p:spTree>
    <p:extLst>
      <p:ext uri="{BB962C8B-B14F-4D97-AF65-F5344CB8AC3E}">
        <p14:creationId xmlns:p14="http://schemas.microsoft.com/office/powerpoint/2010/main" val="4089638870"/>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ctrTitle"/>
          </p:nvPr>
        </p:nvSpPr>
        <p:spPr/>
        <p:txBody>
          <a:bodyPr/>
          <a:lstStyle/>
          <a:p>
            <a:pPr eaLnBrk="1" hangingPunct="1"/>
            <a:r>
              <a:rPr lang="ru-RU" dirty="0"/>
              <a:t>Занятие 2</a:t>
            </a:r>
          </a:p>
        </p:txBody>
      </p:sp>
      <p:sp>
        <p:nvSpPr>
          <p:cNvPr id="3" name="Подзаголовок 2"/>
          <p:cNvSpPr>
            <a:spLocks noGrp="1"/>
          </p:cNvSpPr>
          <p:nvPr>
            <p:ph type="subTitle" idx="1"/>
          </p:nvPr>
        </p:nvSpPr>
        <p:spPr/>
        <p:txBody>
          <a:bodyPr>
            <a:normAutofit/>
          </a:bodyPr>
          <a:lstStyle/>
          <a:p>
            <a:pPr eaLnBrk="1" hangingPunct="1">
              <a:defRPr/>
            </a:pPr>
            <a:r>
              <a:rPr lang="ru-RU" dirty="0"/>
              <a:t>Построение интервального ряда</a:t>
            </a:r>
          </a:p>
        </p:txBody>
      </p:sp>
      <p:sp>
        <p:nvSpPr>
          <p:cNvPr id="2" name="Номер слайда 1"/>
          <p:cNvSpPr>
            <a:spLocks noGrp="1"/>
          </p:cNvSpPr>
          <p:nvPr>
            <p:ph type="sldNum" sz="quarter" idx="12"/>
          </p:nvPr>
        </p:nvSpPr>
        <p:spPr/>
        <p:txBody>
          <a:bodyPr/>
          <a:lstStyle/>
          <a:p>
            <a:pPr>
              <a:defRPr/>
            </a:pPr>
            <a:fld id="{2A3BC886-36BB-46D0-8BED-428D9C5E9A6A}" type="slidenum">
              <a:rPr lang="ru-RU" smtClean="0"/>
              <a:pPr>
                <a:defRPr/>
              </a:pPr>
              <a:t>914</a:t>
            </a:fld>
            <a:endParaRPr lang="ru-RU"/>
          </a:p>
        </p:txBody>
      </p:sp>
    </p:spTree>
    <p:extLst>
      <p:ext uri="{BB962C8B-B14F-4D97-AF65-F5344CB8AC3E}">
        <p14:creationId xmlns:p14="http://schemas.microsoft.com/office/powerpoint/2010/main" val="3871313942"/>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eaLnBrk="1" hangingPunct="1"/>
            <a:r>
              <a:rPr lang="ru-RU" sz="2400" i="1" dirty="0"/>
              <a:t>Представление одномерных данных в виде вариационного ряда в интервальном (сгруппированном) виде.</a:t>
            </a:r>
            <a:endParaRPr lang="ru-RU" sz="2400" dirty="0"/>
          </a:p>
        </p:txBody>
      </p:sp>
      <p:sp>
        <p:nvSpPr>
          <p:cNvPr id="3" name="Содержимое 2"/>
          <p:cNvSpPr>
            <a:spLocks noGrp="1"/>
          </p:cNvSpPr>
          <p:nvPr>
            <p:ph sz="quarter" idx="1"/>
          </p:nvPr>
        </p:nvSpPr>
        <p:spPr>
          <a:xfrm>
            <a:off x="457200" y="1219200"/>
            <a:ext cx="8229600" cy="4937125"/>
          </a:xfrm>
        </p:spPr>
        <p:txBody>
          <a:bodyPr>
            <a:normAutofit fontScale="92500" lnSpcReduction="20000"/>
          </a:bodyPr>
          <a:lstStyle/>
          <a:p>
            <a:pPr marL="274320" indent="-274320" eaLnBrk="1" fontAlgn="auto" hangingPunct="1">
              <a:spcAft>
                <a:spcPts val="0"/>
              </a:spcAft>
              <a:buFont typeface="Wingdings 3"/>
              <a:buChar char=""/>
              <a:defRPr/>
            </a:pPr>
            <a:r>
              <a:rPr lang="ru-RU" dirty="0"/>
              <a:t>1. Найденные  данные ранжировать в порядке возрастания (в столбик)</a:t>
            </a:r>
          </a:p>
          <a:p>
            <a:pPr marL="274320" indent="-274320" eaLnBrk="1" fontAlgn="auto" hangingPunct="1">
              <a:spcAft>
                <a:spcPts val="0"/>
              </a:spcAft>
              <a:buFont typeface="Wingdings 3"/>
              <a:buChar char=""/>
              <a:defRPr/>
            </a:pPr>
            <a:r>
              <a:rPr lang="ru-RU" dirty="0"/>
              <a:t>2. Построение интервально-вариационного ряда</a:t>
            </a:r>
          </a:p>
          <a:p>
            <a:pPr marL="274320" indent="-274320" eaLnBrk="1" fontAlgn="auto" hangingPunct="1">
              <a:spcAft>
                <a:spcPts val="0"/>
              </a:spcAft>
              <a:buFont typeface="Wingdings 3"/>
              <a:buChar char=""/>
              <a:defRPr/>
            </a:pPr>
            <a:r>
              <a:rPr lang="ru-RU" dirty="0"/>
              <a:t>Определение минимального и максимального значений данных</a:t>
            </a:r>
          </a:p>
          <a:p>
            <a:pPr marL="274320" indent="-274320" eaLnBrk="1" fontAlgn="auto" hangingPunct="1">
              <a:spcAft>
                <a:spcPts val="0"/>
              </a:spcAft>
              <a:buFont typeface="Wingdings 3"/>
              <a:buChar char=""/>
              <a:defRPr/>
            </a:pPr>
            <a:r>
              <a:rPr lang="ru-RU" dirty="0"/>
              <a:t>Определение размаха в.р.:  </a:t>
            </a:r>
            <a:r>
              <a:rPr lang="en-US" i="1" dirty="0"/>
              <a:t>R</a:t>
            </a:r>
            <a:r>
              <a:rPr lang="ru-RU" i="1" dirty="0"/>
              <a:t>=</a:t>
            </a:r>
            <a:r>
              <a:rPr lang="en-US" i="1" dirty="0" err="1"/>
              <a:t>x</a:t>
            </a:r>
            <a:r>
              <a:rPr lang="en-US" i="1" baseline="-25000" dirty="0" err="1"/>
              <a:t>max</a:t>
            </a:r>
            <a:r>
              <a:rPr lang="ru-RU" i="1" dirty="0"/>
              <a:t>-</a:t>
            </a:r>
            <a:r>
              <a:rPr lang="en-US" i="1" dirty="0" err="1"/>
              <a:t>x</a:t>
            </a:r>
            <a:r>
              <a:rPr lang="en-US" i="1" baseline="-25000" dirty="0" err="1"/>
              <a:t>min</a:t>
            </a:r>
            <a:endParaRPr lang="ru-RU" dirty="0"/>
          </a:p>
          <a:p>
            <a:pPr marL="274320" indent="-274320" eaLnBrk="1" fontAlgn="auto" hangingPunct="1">
              <a:spcAft>
                <a:spcPts val="0"/>
              </a:spcAft>
              <a:buFont typeface="Wingdings 3"/>
              <a:buChar char=""/>
              <a:defRPr/>
            </a:pPr>
            <a:r>
              <a:rPr lang="ru-RU" dirty="0"/>
              <a:t>Определение ширины интервала (шага </a:t>
            </a:r>
            <a:r>
              <a:rPr lang="en-US" i="1" dirty="0"/>
              <a:t>h</a:t>
            </a:r>
            <a:r>
              <a:rPr lang="ru-RU" dirty="0"/>
              <a:t>) по формуле </a:t>
            </a:r>
            <a:r>
              <a:rPr lang="ru-RU" dirty="0" err="1"/>
              <a:t>Стерджеса</a:t>
            </a:r>
            <a:endParaRPr lang="ru-RU" dirty="0"/>
          </a:p>
          <a:p>
            <a:pPr marL="274320" indent="-274320" eaLnBrk="1" fontAlgn="auto" hangingPunct="1">
              <a:spcAft>
                <a:spcPts val="0"/>
              </a:spcAft>
              <a:buFont typeface="Wingdings 3"/>
              <a:buChar char=""/>
              <a:defRPr/>
            </a:pPr>
            <a:r>
              <a:rPr lang="ru-RU" dirty="0"/>
              <a:t>Определение границ интервального ряда</a:t>
            </a:r>
          </a:p>
          <a:p>
            <a:pPr marL="274320" indent="-274320" eaLnBrk="1" fontAlgn="auto" hangingPunct="1">
              <a:spcAft>
                <a:spcPts val="0"/>
              </a:spcAft>
              <a:buFont typeface="Wingdings 3"/>
              <a:buChar char=""/>
              <a:defRPr/>
            </a:pPr>
            <a:r>
              <a:rPr lang="ru-RU" dirty="0"/>
              <a:t>Определение середины интервала  </a:t>
            </a:r>
          </a:p>
          <a:p>
            <a:pPr marL="274320" indent="-274320" eaLnBrk="1" fontAlgn="auto" hangingPunct="1">
              <a:spcAft>
                <a:spcPts val="0"/>
              </a:spcAft>
              <a:buFont typeface="Wingdings 3"/>
              <a:buChar char=""/>
              <a:defRPr/>
            </a:pPr>
            <a:r>
              <a:rPr lang="ru-RU" dirty="0"/>
              <a:t>Определение частоты встречаемости  </a:t>
            </a:r>
            <a:r>
              <a:rPr lang="en-US" i="1" dirty="0"/>
              <a:t>m</a:t>
            </a:r>
            <a:r>
              <a:rPr lang="en-US" i="1" baseline="-25000" dirty="0"/>
              <a:t>i</a:t>
            </a:r>
            <a:r>
              <a:rPr lang="en-US" baseline="-25000" dirty="0"/>
              <a:t> </a:t>
            </a:r>
            <a:r>
              <a:rPr lang="en-US" dirty="0"/>
              <a:t> </a:t>
            </a:r>
            <a:endParaRPr lang="ru-RU" dirty="0"/>
          </a:p>
          <a:p>
            <a:pPr marL="274320" indent="-274320" eaLnBrk="1" fontAlgn="auto" hangingPunct="1">
              <a:spcAft>
                <a:spcPts val="0"/>
              </a:spcAft>
              <a:buFont typeface="Wingdings 3"/>
              <a:buChar char=""/>
              <a:defRPr/>
            </a:pPr>
            <a:r>
              <a:rPr lang="ru-RU" dirty="0"/>
              <a:t>Определение накопленной частоты встречаемости  </a:t>
            </a:r>
            <a:r>
              <a:rPr lang="en-US" i="1" dirty="0"/>
              <a:t>m</a:t>
            </a:r>
            <a:r>
              <a:rPr lang="en-US" i="1" baseline="-25000" dirty="0"/>
              <a:t>i</a:t>
            </a:r>
            <a:r>
              <a:rPr lang="ru-RU" i="1" baseline="30000" dirty="0" err="1"/>
              <a:t>н</a:t>
            </a:r>
            <a:r>
              <a:rPr lang="ru-RU" dirty="0"/>
              <a:t>, суммируя частоту на каждом шаге</a:t>
            </a:r>
          </a:p>
          <a:p>
            <a:pPr marL="274320" indent="-274320" eaLnBrk="1" fontAlgn="auto" hangingPunct="1">
              <a:spcAft>
                <a:spcPts val="0"/>
              </a:spcAft>
              <a:buFont typeface="Wingdings 3"/>
              <a:buChar char=""/>
              <a:defRPr/>
            </a:pPr>
            <a:endParaRPr lang="ru-RU" dirty="0"/>
          </a:p>
        </p:txBody>
      </p:sp>
      <p:sp>
        <p:nvSpPr>
          <p:cNvPr id="2" name="Номер слайда 1"/>
          <p:cNvSpPr>
            <a:spLocks noGrp="1"/>
          </p:cNvSpPr>
          <p:nvPr>
            <p:ph type="sldNum" sz="quarter" idx="12"/>
          </p:nvPr>
        </p:nvSpPr>
        <p:spPr/>
        <p:txBody>
          <a:bodyPr/>
          <a:lstStyle/>
          <a:p>
            <a:pPr>
              <a:defRPr/>
            </a:pPr>
            <a:fld id="{6859925B-7AB1-4910-A995-863FEA31FA9D}" type="slidenum">
              <a:rPr lang="ru-RU" smtClean="0"/>
              <a:pPr>
                <a:defRPr/>
              </a:pPr>
              <a:t>915</a:t>
            </a:fld>
            <a:endParaRPr lang="ru-RU" dirty="0"/>
          </a:p>
        </p:txBody>
      </p:sp>
    </p:spTree>
    <p:extLst>
      <p:ext uri="{BB962C8B-B14F-4D97-AF65-F5344CB8AC3E}">
        <p14:creationId xmlns:p14="http://schemas.microsoft.com/office/powerpoint/2010/main" val="252779332"/>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Вариационный ряд</a:t>
            </a:r>
            <a:r>
              <a:rPr lang="ru-RU" i="1" dirty="0"/>
              <a:t> </a:t>
            </a:r>
            <a:endParaRPr lang="ru-RU" dirty="0"/>
          </a:p>
        </p:txBody>
      </p:sp>
      <p:sp>
        <p:nvSpPr>
          <p:cNvPr id="3" name="Объект 2"/>
          <p:cNvSpPr>
            <a:spLocks noGrp="1"/>
          </p:cNvSpPr>
          <p:nvPr>
            <p:ph sz="quarter" idx="1"/>
          </p:nvPr>
        </p:nvSpPr>
        <p:spPr/>
        <p:txBody>
          <a:bodyPr/>
          <a:lstStyle/>
          <a:p>
            <a:r>
              <a:rPr lang="ru-RU" i="1" dirty="0"/>
              <a:t>– значения </a:t>
            </a:r>
            <a:r>
              <a:rPr lang="en-US" i="1" dirty="0"/>
              <a:t>n</a:t>
            </a:r>
            <a:r>
              <a:rPr lang="ru-RU" i="1" dirty="0"/>
              <a:t> независимых наблюдений </a:t>
            </a:r>
            <a:r>
              <a:rPr lang="en-US" i="1" dirty="0"/>
              <a:t>x</a:t>
            </a:r>
            <a:r>
              <a:rPr lang="ru-RU" baseline="-25000" dirty="0"/>
              <a:t>1</a:t>
            </a:r>
            <a:r>
              <a:rPr lang="ru-RU" i="1" dirty="0"/>
              <a:t>, </a:t>
            </a:r>
            <a:r>
              <a:rPr lang="en-US" i="1" dirty="0"/>
              <a:t>x</a:t>
            </a:r>
            <a:r>
              <a:rPr lang="ru-RU" baseline="-25000" dirty="0"/>
              <a:t>2</a:t>
            </a:r>
            <a:r>
              <a:rPr lang="ru-RU" i="1" dirty="0"/>
              <a:t>,…, </a:t>
            </a:r>
            <a:r>
              <a:rPr lang="en-US" i="1" dirty="0" err="1"/>
              <a:t>x</a:t>
            </a:r>
            <a:r>
              <a:rPr lang="en-US" i="1" baseline="-25000" dirty="0" err="1"/>
              <a:t>n</a:t>
            </a:r>
            <a:r>
              <a:rPr lang="en-US" dirty="0"/>
              <a:t> </a:t>
            </a:r>
            <a:r>
              <a:rPr lang="ru-RU" i="1" dirty="0"/>
              <a:t>количественного признака Х, расположенные в порядке возрастания (</a:t>
            </a:r>
            <a:r>
              <a:rPr lang="ru-RU" i="1" dirty="0" err="1"/>
              <a:t>неубывания</a:t>
            </a:r>
            <a:r>
              <a:rPr lang="ru-RU" i="1" dirty="0"/>
              <a:t>)  значений:  </a:t>
            </a:r>
            <a:endParaRPr lang="ru-RU" dirty="0"/>
          </a:p>
          <a:p>
            <a:r>
              <a:rPr lang="en-US" i="1" dirty="0"/>
              <a:t>             x</a:t>
            </a:r>
            <a:r>
              <a:rPr lang="ru-RU" baseline="-25000" dirty="0"/>
              <a:t>(1)</a:t>
            </a:r>
            <a:r>
              <a:rPr lang="ru-RU" i="1" dirty="0"/>
              <a:t>≤ </a:t>
            </a:r>
            <a:r>
              <a:rPr lang="en-US" i="1" dirty="0"/>
              <a:t>x</a:t>
            </a:r>
            <a:r>
              <a:rPr lang="ru-RU" baseline="-25000" dirty="0"/>
              <a:t>(2)</a:t>
            </a:r>
            <a:r>
              <a:rPr lang="ru-RU" i="1" dirty="0"/>
              <a:t> ≤ … ≤</a:t>
            </a:r>
            <a:r>
              <a:rPr lang="en-US" i="1" dirty="0"/>
              <a:t>x</a:t>
            </a:r>
            <a:r>
              <a:rPr lang="ru-RU" baseline="-25000" dirty="0"/>
              <a:t>(</a:t>
            </a:r>
            <a:r>
              <a:rPr lang="en-US" i="1" baseline="-25000" dirty="0" err="1"/>
              <a:t>i</a:t>
            </a:r>
            <a:r>
              <a:rPr lang="ru-RU" baseline="-25000" dirty="0"/>
              <a:t>)</a:t>
            </a:r>
            <a:r>
              <a:rPr lang="ru-RU" dirty="0"/>
              <a:t> </a:t>
            </a:r>
            <a:r>
              <a:rPr lang="ru-RU" i="1" dirty="0"/>
              <a:t>≤ </a:t>
            </a:r>
            <a:r>
              <a:rPr lang="en-US" i="1" dirty="0"/>
              <a:t>x</a:t>
            </a:r>
            <a:r>
              <a:rPr lang="ru-RU" baseline="-25000" dirty="0"/>
              <a:t>(</a:t>
            </a:r>
            <a:r>
              <a:rPr lang="en-US" i="1" baseline="-25000" dirty="0" err="1"/>
              <a:t>i</a:t>
            </a:r>
            <a:r>
              <a:rPr lang="ru-RU" baseline="-25000" dirty="0"/>
              <a:t>+1)</a:t>
            </a:r>
            <a:r>
              <a:rPr lang="ru-RU" dirty="0"/>
              <a:t> </a:t>
            </a:r>
            <a:r>
              <a:rPr lang="ru-RU" i="1" dirty="0"/>
              <a:t>≤ …≤  </a:t>
            </a:r>
            <a:r>
              <a:rPr lang="en-US" i="1" dirty="0"/>
              <a:t>x</a:t>
            </a:r>
            <a:r>
              <a:rPr lang="ru-RU" baseline="-25000" dirty="0"/>
              <a:t>(</a:t>
            </a:r>
            <a:r>
              <a:rPr lang="en-US" i="1" baseline="-25000" dirty="0"/>
              <a:t>n</a:t>
            </a:r>
            <a:r>
              <a:rPr lang="ru-RU" baseline="-25000" dirty="0"/>
              <a:t>)</a:t>
            </a:r>
            <a:r>
              <a:rPr lang="ru-RU" dirty="0"/>
              <a:t>.</a:t>
            </a:r>
          </a:p>
          <a:p>
            <a:r>
              <a:rPr lang="en-US" i="1" dirty="0"/>
              <a:t>x</a:t>
            </a:r>
            <a:r>
              <a:rPr lang="ru-RU" baseline="-25000" dirty="0"/>
              <a:t>(1)</a:t>
            </a:r>
            <a:r>
              <a:rPr lang="ru-RU" dirty="0"/>
              <a:t>=</a:t>
            </a:r>
            <a:r>
              <a:rPr lang="en-US" i="1" dirty="0"/>
              <a:t>min</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наименьшее значение и </a:t>
            </a:r>
            <a:r>
              <a:rPr lang="en-US" i="1" dirty="0"/>
              <a:t>x</a:t>
            </a:r>
            <a:r>
              <a:rPr lang="ru-RU" baseline="-25000" dirty="0"/>
              <a:t>(</a:t>
            </a:r>
            <a:r>
              <a:rPr lang="en-US" i="1" baseline="-25000" dirty="0"/>
              <a:t>n</a:t>
            </a:r>
            <a:r>
              <a:rPr lang="ru-RU" baseline="-25000" dirty="0"/>
              <a:t>)</a:t>
            </a:r>
            <a:r>
              <a:rPr lang="ru-RU" dirty="0"/>
              <a:t>=</a:t>
            </a:r>
            <a:r>
              <a:rPr lang="en-US" i="1" dirty="0"/>
              <a:t>max</a:t>
            </a:r>
            <a:r>
              <a:rPr lang="ru-RU" dirty="0"/>
              <a:t>{</a:t>
            </a:r>
            <a:r>
              <a:rPr lang="en-US" i="1" dirty="0"/>
              <a:t>x</a:t>
            </a:r>
            <a:r>
              <a:rPr lang="ru-RU" baseline="-25000" dirty="0"/>
              <a:t>(</a:t>
            </a:r>
            <a:r>
              <a:rPr lang="en-US" i="1" baseline="-25000" dirty="0" err="1"/>
              <a:t>i</a:t>
            </a:r>
            <a:r>
              <a:rPr lang="ru-RU" baseline="-25000" dirty="0"/>
              <a:t>)</a:t>
            </a:r>
            <a:r>
              <a:rPr lang="ru-RU" dirty="0"/>
              <a:t>}</a:t>
            </a:r>
            <a:r>
              <a:rPr lang="ru-RU" i="1" dirty="0"/>
              <a:t> </a:t>
            </a:r>
            <a:r>
              <a:rPr lang="ru-RU" dirty="0"/>
              <a:t>– наибольшее значение. </a:t>
            </a:r>
          </a:p>
          <a:p>
            <a:r>
              <a:rPr lang="ru-RU" dirty="0"/>
              <a:t>Разность наибольшего и наименьшего значений признака называется </a:t>
            </a:r>
            <a:r>
              <a:rPr lang="ru-RU" i="1" dirty="0"/>
              <a:t>размахом</a:t>
            </a:r>
            <a:r>
              <a:rPr lang="ru-RU" dirty="0"/>
              <a:t> вариационного ряда: </a:t>
            </a:r>
          </a:p>
          <a:p>
            <a:r>
              <a:rPr lang="en-US" i="1" dirty="0"/>
              <a:t>R=x</a:t>
            </a:r>
            <a:r>
              <a:rPr lang="en-US" baseline="-25000" dirty="0"/>
              <a:t>(</a:t>
            </a:r>
            <a:r>
              <a:rPr lang="en-US" i="1" baseline="-25000" dirty="0"/>
              <a:t>n</a:t>
            </a:r>
            <a:r>
              <a:rPr lang="en-US" baseline="-25000" dirty="0"/>
              <a:t>)</a:t>
            </a:r>
            <a:r>
              <a:rPr lang="en-US" i="1" dirty="0"/>
              <a:t>-x</a:t>
            </a:r>
            <a:r>
              <a:rPr lang="en-US" baseline="-25000" dirty="0"/>
              <a:t>(1)</a:t>
            </a:r>
            <a:r>
              <a:rPr lang="en-US" i="1" dirty="0"/>
              <a:t>= </a:t>
            </a:r>
            <a:r>
              <a:rPr lang="en-US" i="1" dirty="0" err="1"/>
              <a:t>x</a:t>
            </a:r>
            <a:r>
              <a:rPr lang="en-US" i="1" baseline="-25000" dirty="0" err="1"/>
              <a:t>max</a:t>
            </a:r>
            <a:r>
              <a:rPr lang="en-US" i="1" baseline="-25000" dirty="0"/>
              <a:t> </a:t>
            </a:r>
            <a:r>
              <a:rPr lang="en-US" i="1" dirty="0"/>
              <a:t>- </a:t>
            </a:r>
            <a:r>
              <a:rPr lang="en-US" i="1" dirty="0" err="1"/>
              <a:t>x</a:t>
            </a:r>
            <a:r>
              <a:rPr lang="en-US" i="1" baseline="-25000" dirty="0" err="1"/>
              <a:t>min</a:t>
            </a:r>
            <a:r>
              <a:rPr lang="en-US" baseline="-25000" dirty="0"/>
              <a:t>.</a:t>
            </a:r>
            <a:endParaRPr lang="ru-RU" dirty="0"/>
          </a:p>
          <a:p>
            <a:endParaRPr lang="ru-RU" dirty="0"/>
          </a:p>
        </p:txBody>
      </p:sp>
      <p:sp>
        <p:nvSpPr>
          <p:cNvPr id="4" name="Номер слайда 3"/>
          <p:cNvSpPr>
            <a:spLocks noGrp="1"/>
          </p:cNvSpPr>
          <p:nvPr>
            <p:ph type="sldNum" sz="quarter" idx="12"/>
          </p:nvPr>
        </p:nvSpPr>
        <p:spPr/>
        <p:txBody>
          <a:bodyPr/>
          <a:lstStyle/>
          <a:p>
            <a:pPr>
              <a:defRPr/>
            </a:pPr>
            <a:fld id="{6859925B-7AB1-4910-A995-863FEA31FA9D}" type="slidenum">
              <a:rPr lang="ru-RU" smtClean="0"/>
              <a:pPr>
                <a:defRPr/>
              </a:pPr>
              <a:t>916</a:t>
            </a:fld>
            <a:endParaRPr lang="ru-RU"/>
          </a:p>
        </p:txBody>
      </p:sp>
    </p:spTree>
    <p:extLst>
      <p:ext uri="{BB962C8B-B14F-4D97-AF65-F5344CB8AC3E}">
        <p14:creationId xmlns:p14="http://schemas.microsoft.com/office/powerpoint/2010/main" val="4188487997"/>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3661209" y="802190"/>
            <a:ext cx="1" cy="1388618"/>
          </a:xfrm>
          <a:prstGeom prst="line">
            <a:avLst/>
          </a:prstGeom>
          <a:ln w="12700">
            <a:solidFill>
              <a:srgbClr val="FFFFFF"/>
            </a:solidFill>
            <a:miter lim="400000"/>
          </a:ln>
        </p:spPr>
        <p:txBody>
          <a:bodyPr lIns="35717" tIns="35717" rIns="35717" bIns="35717" anchor="ctr"/>
          <a:lstStyle/>
          <a:p>
            <a:pPr>
              <a:defRPr sz="2400"/>
            </a:pPr>
            <a:endParaRPr sz="1688"/>
          </a:p>
        </p:txBody>
      </p:sp>
      <p:sp>
        <p:nvSpPr>
          <p:cNvPr id="117" name="Очень крутой…"/>
          <p:cNvSpPr txBox="1"/>
          <p:nvPr/>
        </p:nvSpPr>
        <p:spPr>
          <a:xfrm>
            <a:off x="3652279" y="1967392"/>
            <a:ext cx="4721521" cy="2077961"/>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Тема 1.</a:t>
            </a:r>
          </a:p>
          <a:p>
            <a:pPr algn="l">
              <a:defRPr sz="5000" b="1" cap="all">
                <a:solidFill>
                  <a:srgbClr val="253957"/>
                </a:solidFill>
                <a:latin typeface="+mn-lt"/>
                <a:ea typeface="+mn-ea"/>
                <a:cs typeface="+mn-cs"/>
                <a:sym typeface="Arial Narrow"/>
              </a:defRPr>
            </a:pPr>
            <a:r>
              <a:rPr lang="ru-RU" sz="3515" dirty="0">
                <a:latin typeface="Arial Narrow" charset="0"/>
                <a:ea typeface="Arial Narrow" charset="0"/>
                <a:cs typeface="Arial Narrow" charset="0"/>
              </a:rPr>
              <a:t>Первичный анализ данных</a:t>
            </a:r>
            <a:endParaRPr sz="3515"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3652280" y="4464740"/>
            <a:ext cx="4721520" cy="586597"/>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lvl1pPr algn="l">
              <a:defRPr sz="3000">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Практические занятия</a:t>
            </a:r>
            <a:endParaRPr sz="210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3652280" y="923114"/>
            <a:ext cx="4721519" cy="3967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3000">
                <a:solidFill>
                  <a:srgbClr val="253957"/>
                </a:solidFill>
                <a:latin typeface="+mn-lt"/>
                <a:ea typeface="+mn-ea"/>
                <a:cs typeface="+mn-cs"/>
                <a:sym typeface="Arial Narrow"/>
              </a:defRPr>
            </a:pPr>
            <a:r>
              <a:rPr lang="ru-RU" sz="2109" dirty="0">
                <a:latin typeface="Arial Narrow" charset="0"/>
                <a:ea typeface="Arial Narrow" charset="0"/>
                <a:cs typeface="Arial Narrow" charset="0"/>
              </a:rPr>
              <a:t>Департамент статистики и анализа данных</a:t>
            </a:r>
            <a:r>
              <a:rPr sz="2109" dirty="0">
                <a:latin typeface="Arial Narrow" charset="0"/>
                <a:ea typeface="Arial Narrow" charset="0"/>
                <a:cs typeface="Arial Narrow" charset="0"/>
              </a:rPr>
              <a:t> </a:t>
            </a:r>
          </a:p>
        </p:txBody>
      </p:sp>
      <p:sp>
        <p:nvSpPr>
          <p:cNvPr id="120" name="Москва, 2017"/>
          <p:cNvSpPr txBox="1"/>
          <p:nvPr/>
        </p:nvSpPr>
        <p:spPr>
          <a:xfrm>
            <a:off x="3652280" y="5940221"/>
            <a:ext cx="4721520" cy="29943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lvl1pPr algn="l" defTabSz="457200">
              <a:defRPr sz="2100">
                <a:solidFill>
                  <a:srgbClr val="253957"/>
                </a:solidFill>
                <a:latin typeface="+mn-lt"/>
                <a:ea typeface="+mn-ea"/>
                <a:cs typeface="+mn-cs"/>
                <a:sym typeface="Arial Narrow"/>
              </a:defRPr>
            </a:lvl1pPr>
          </a:lstStyle>
          <a:p>
            <a:r>
              <a:rPr sz="1477" dirty="0">
                <a:latin typeface="Arial Narrow" charset="0"/>
                <a:ea typeface="Arial Narrow" charset="0"/>
                <a:cs typeface="Arial Narrow" charset="0"/>
              </a:rPr>
              <a:t>Москва, 20</a:t>
            </a:r>
            <a:r>
              <a:rPr lang="ru-RU" sz="1477">
                <a:latin typeface="Arial Narrow" charset="0"/>
                <a:ea typeface="Arial Narrow" charset="0"/>
                <a:cs typeface="Arial Narrow" charset="0"/>
              </a:rPr>
              <a:t>20</a:t>
            </a:r>
            <a:endParaRPr sz="1477"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stretch>
            <a:fillRect/>
          </a:stretch>
        </p:blipFill>
        <p:spPr>
          <a:xfrm>
            <a:off x="680993" y="665482"/>
            <a:ext cx="1368005" cy="1322720"/>
          </a:xfrm>
          <a:prstGeom prst="rect">
            <a:avLst/>
          </a:prstGeom>
          <a:ln w="12700">
            <a:miter lim="400000"/>
          </a:ln>
        </p:spPr>
      </p:pic>
    </p:spTree>
    <p:extLst>
      <p:ext uri="{BB962C8B-B14F-4D97-AF65-F5344CB8AC3E}">
        <p14:creationId xmlns:p14="http://schemas.microsoft.com/office/powerpoint/2010/main" val="164608617"/>
      </p:ext>
    </p:extLst>
  </p:cSld>
  <p:clrMapOvr>
    <a:masterClrMapping/>
  </p:clrMapOvr>
  <p:transition spd="med"/>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200"/>
            <a:ext cx="8036393" cy="43664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164068" indent="-164068">
              <a:buFont typeface="+mj-lt"/>
              <a:buAutoNum type="arabicPeriod"/>
              <a:defRPr/>
            </a:pPr>
            <a:r>
              <a:rPr lang="ru-RU" sz="1477" dirty="0">
                <a:solidFill>
                  <a:srgbClr val="253957"/>
                </a:solidFill>
                <a:latin typeface="Arial Narrow" charset="0"/>
                <a:cs typeface="Arial Narrow" charset="0"/>
              </a:rPr>
              <a:t>Определение минимального и максимального значений данных</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размаха вариационного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ширины интервала по формуле </a:t>
            </a:r>
            <a:r>
              <a:rPr lang="ru-RU" sz="1477" dirty="0" err="1">
                <a:solidFill>
                  <a:srgbClr val="253957"/>
                </a:solidFill>
                <a:latin typeface="Arial Narrow" charset="0"/>
                <a:cs typeface="Arial Narrow" charset="0"/>
                <a:sym typeface="Arial Narrow"/>
              </a:rPr>
              <a:t>Стерджеса</a:t>
            </a:r>
            <a:endParaRPr lang="ru-RU" sz="1477" dirty="0">
              <a:solidFill>
                <a:srgbClr val="253957"/>
              </a:solidFill>
              <a:latin typeface="Arial Narrow" charset="0"/>
              <a:cs typeface="Arial Narrow" charset="0"/>
              <a:sym typeface="Arial Narrow"/>
            </a:endParaRP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границ интервального ряда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середины интервала</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частоты встречаемости</a:t>
            </a:r>
          </a:p>
          <a:p>
            <a:pPr marL="160719" indent="-160719">
              <a:spcBef>
                <a:spcPts val="1406"/>
              </a:spcBef>
              <a:buSzPct val="100000"/>
              <a:buFontTx/>
              <a:buAutoNum type="arabicPeriod"/>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Определение накопленной частоты встречаемости</a:t>
            </a:r>
            <a:endParaRPr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Этапы: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1434150737"/>
      </p:ext>
    </p:extLst>
  </p:cSld>
  <p:clrMapOvr>
    <a:masterClrMapping/>
  </p:clrMapOvr>
  <p:transition spd="med"/>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A338B-8F5A-4BF6-B324-0597146F4755}"/>
              </a:ext>
            </a:extLst>
          </p:cNvPr>
          <p:cNvSpPr>
            <a:spLocks noGrp="1"/>
          </p:cNvSpPr>
          <p:nvPr>
            <p:ph type="ctrTitle"/>
          </p:nvPr>
        </p:nvSpPr>
        <p:spPr/>
        <p:txBody>
          <a:bodyPr>
            <a:normAutofit fontScale="90000"/>
          </a:bodyPr>
          <a:lstStyle/>
          <a:p>
            <a:r>
              <a:rPr lang="ru-RU" sz="4050" b="1" dirty="0"/>
              <a:t>Коэффициенты корреляции</a:t>
            </a:r>
          </a:p>
        </p:txBody>
      </p:sp>
    </p:spTree>
    <p:extLst>
      <p:ext uri="{BB962C8B-B14F-4D97-AF65-F5344CB8AC3E}">
        <p14:creationId xmlns:p14="http://schemas.microsoft.com/office/powerpoint/2010/main" val="1411448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120839"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2114794687"/>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6DF4A-9E52-4234-8B00-706C2C681B80}"/>
              </a:ext>
            </a:extLst>
          </p:cNvPr>
          <p:cNvSpPr>
            <a:spLocks noGrp="1"/>
          </p:cNvSpPr>
          <p:nvPr>
            <p:ph type="title"/>
          </p:nvPr>
        </p:nvSpPr>
        <p:spPr/>
        <p:txBody>
          <a:bodyPr/>
          <a:lstStyle/>
          <a:p>
            <a:r>
              <a:rPr lang="ru-RU" sz="4050" i="1" dirty="0"/>
              <a:t>Корреляционный</a:t>
            </a:r>
            <a:r>
              <a:rPr lang="ru-RU" i="1" dirty="0"/>
              <a:t> анализ </a:t>
            </a:r>
            <a:endParaRPr lang="ru-RU" dirty="0"/>
          </a:p>
        </p:txBody>
      </p:sp>
      <p:sp>
        <p:nvSpPr>
          <p:cNvPr id="3" name="Объект 2">
            <a:extLst>
              <a:ext uri="{FF2B5EF4-FFF2-40B4-BE49-F238E27FC236}">
                <a16:creationId xmlns:a16="http://schemas.microsoft.com/office/drawing/2014/main" id="{7D3D879A-3ED9-4B5A-8CA0-30B7D1217322}"/>
              </a:ext>
            </a:extLst>
          </p:cNvPr>
          <p:cNvSpPr>
            <a:spLocks noGrp="1"/>
          </p:cNvSpPr>
          <p:nvPr>
            <p:ph idx="1"/>
          </p:nvPr>
        </p:nvSpPr>
        <p:spPr/>
        <p:txBody>
          <a:bodyPr>
            <a:normAutofit/>
          </a:bodyPr>
          <a:lstStyle/>
          <a:p>
            <a:r>
              <a:rPr lang="ru-RU" sz="2400" dirty="0"/>
              <a:t>метод математической статистики, используемый для изучения, исследования взаимосвязи между (генеральными) экономическими показателями на основе их наблюдаемых статистических (выборочных) аналогов </a:t>
            </a:r>
          </a:p>
        </p:txBody>
      </p:sp>
    </p:spTree>
    <p:extLst>
      <p:ext uri="{BB962C8B-B14F-4D97-AF65-F5344CB8AC3E}">
        <p14:creationId xmlns:p14="http://schemas.microsoft.com/office/powerpoint/2010/main" val="1151587284"/>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EA5B5-E3C1-402B-84A8-1D736A88C47A}"/>
              </a:ext>
            </a:extLst>
          </p:cNvPr>
          <p:cNvSpPr>
            <a:spLocks noGrp="1"/>
          </p:cNvSpPr>
          <p:nvPr>
            <p:ph type="title"/>
          </p:nvPr>
        </p:nvSpPr>
        <p:spPr/>
        <p:txBody>
          <a:bodyPr>
            <a:normAutofit/>
          </a:bodyPr>
          <a:lstStyle/>
          <a:p>
            <a:r>
              <a:rPr lang="ru-RU" sz="4050" i="1" dirty="0"/>
              <a:t>Задача корреляционного анализа </a:t>
            </a:r>
          </a:p>
        </p:txBody>
      </p:sp>
      <p:sp>
        <p:nvSpPr>
          <p:cNvPr id="3" name="Объект 2">
            <a:extLst>
              <a:ext uri="{FF2B5EF4-FFF2-40B4-BE49-F238E27FC236}">
                <a16:creationId xmlns:a16="http://schemas.microsoft.com/office/drawing/2014/main" id="{2E4B686A-88C3-4178-B945-8F5BEFE52224}"/>
              </a:ext>
            </a:extLst>
          </p:cNvPr>
          <p:cNvSpPr>
            <a:spLocks noGrp="1"/>
          </p:cNvSpPr>
          <p:nvPr>
            <p:ph idx="1"/>
          </p:nvPr>
        </p:nvSpPr>
        <p:spPr/>
        <p:txBody>
          <a:bodyPr>
            <a:normAutofit/>
          </a:bodyPr>
          <a:lstStyle/>
          <a:p>
            <a:r>
              <a:rPr lang="ru-RU" sz="2700" dirty="0"/>
              <a:t>выявление характера и степени взаимосвязи между экономическими показателями, являющимися случайными величинами </a:t>
            </a:r>
          </a:p>
        </p:txBody>
      </p:sp>
    </p:spTree>
    <p:extLst>
      <p:ext uri="{BB962C8B-B14F-4D97-AF65-F5344CB8AC3E}">
        <p14:creationId xmlns:p14="http://schemas.microsoft.com/office/powerpoint/2010/main" val="2616965529"/>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анализ: понятие и назначение</a:t>
            </a:r>
          </a:p>
        </p:txBody>
      </p:sp>
      <p:sp>
        <p:nvSpPr>
          <p:cNvPr id="3" name="Объект 2"/>
          <p:cNvSpPr>
            <a:spLocks noGrp="1"/>
          </p:cNvSpPr>
          <p:nvPr>
            <p:ph idx="1"/>
          </p:nvPr>
        </p:nvSpPr>
        <p:spPr>
          <a:xfrm>
            <a:off x="1792138" y="2457450"/>
            <a:ext cx="7045624" cy="2833217"/>
          </a:xfrm>
        </p:spPr>
        <p:txBody>
          <a:bodyPr>
            <a:normAutofit/>
          </a:bodyPr>
          <a:lstStyle/>
          <a:p>
            <a:r>
              <a:rPr lang="ru-RU" sz="1500" dirty="0"/>
              <a:t>В статистических исследованиях группировка первичных данных является </a:t>
            </a:r>
            <a:r>
              <a:rPr lang="ru-RU" sz="1500" b="1" dirty="0"/>
              <a:t>основным приемом решения задачи классификации</a:t>
            </a:r>
            <a:r>
              <a:rPr lang="ru-RU" sz="1500" dirty="0"/>
              <a:t>, а поэтому и основой всей дальнейшей работы с собранной информацией.</a:t>
            </a:r>
            <a:endParaRPr lang="en-US" sz="1500" dirty="0"/>
          </a:p>
          <a:p>
            <a:r>
              <a:rPr lang="ru-RU" sz="1500" dirty="0"/>
              <a:t>Свое название кластерный анализ получил от английского слова «</a:t>
            </a:r>
            <a:r>
              <a:rPr lang="en-US" sz="1500" dirty="0"/>
              <a:t>cluster</a:t>
            </a:r>
            <a:r>
              <a:rPr lang="ru-RU" sz="1500" dirty="0"/>
              <a:t>»</a:t>
            </a:r>
          </a:p>
          <a:p>
            <a:r>
              <a:rPr lang="ru-RU" sz="1500" b="1" dirty="0"/>
              <a:t>Основная цель кластерного анализа </a:t>
            </a:r>
            <a:r>
              <a:rPr lang="ru-RU" sz="1500" dirty="0"/>
              <a:t>– разбиение множества исследуемых объектов или признаков на однородные в определенном смысле группы или кластеры.</a:t>
            </a:r>
          </a:p>
          <a:p>
            <a:r>
              <a:rPr lang="ru-RU" sz="1500" b="1" dirty="0"/>
              <a:t>Достоинством кластерного анализа </a:t>
            </a:r>
            <a:r>
              <a:rPr lang="ru-RU" sz="1500" dirty="0"/>
              <a:t>является то, что он позволяет производить разбиение объектов не по одному параметру, а по целому набору признаков </a:t>
            </a:r>
          </a:p>
        </p:txBody>
      </p:sp>
    </p:spTree>
    <p:extLst>
      <p:ext uri="{BB962C8B-B14F-4D97-AF65-F5344CB8AC3E}">
        <p14:creationId xmlns:p14="http://schemas.microsoft.com/office/powerpoint/2010/main" val="2688348596"/>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Решение </a:t>
            </a:r>
            <a:r>
              <a:rPr lang="ru-RU" sz="1500" b="1" dirty="0"/>
              <a:t>задачи классификации </a:t>
            </a:r>
            <a:r>
              <a:rPr lang="ru-RU" sz="1500" dirty="0"/>
              <a:t>заключается в определении естественного расслоения исходных наблюдений на четко выраженные кластеры, лежащие друг от друга на некотором расстоянии</a:t>
            </a:r>
          </a:p>
          <a:p>
            <a:pPr marL="0" indent="0">
              <a:buNone/>
            </a:pPr>
            <a:endParaRPr lang="ru-RU" sz="1500" dirty="0"/>
          </a:p>
          <a:p>
            <a:r>
              <a:rPr lang="ru-RU" sz="1500" b="1" dirty="0"/>
              <a:t>Проведение кластерного анализа включает следующие этапы:</a:t>
            </a:r>
          </a:p>
          <a:p>
            <a:pPr>
              <a:buFont typeface="+mj-lt"/>
              <a:buAutoNum type="arabicPeriod"/>
            </a:pPr>
            <a:r>
              <a:rPr lang="ru-RU" sz="1500" dirty="0"/>
              <a:t>Отбор выборки для классификации</a:t>
            </a:r>
          </a:p>
          <a:p>
            <a:pPr>
              <a:buFont typeface="+mj-lt"/>
              <a:buAutoNum type="arabicPeriod"/>
            </a:pPr>
            <a:r>
              <a:rPr lang="ru-RU" sz="1500" dirty="0"/>
              <a:t>Определение множества переменных, по которым будет проводиться классификация (</a:t>
            </a:r>
            <a:r>
              <a:rPr lang="en-US" sz="1500" i="1" dirty="0"/>
              <a:t>k </a:t>
            </a:r>
            <a:r>
              <a:rPr lang="ru-RU" sz="1500" dirty="0"/>
              <a:t>наиболее характерных факторов)</a:t>
            </a:r>
          </a:p>
          <a:p>
            <a:pPr>
              <a:buFont typeface="+mj-lt"/>
              <a:buAutoNum type="arabicPeriod"/>
            </a:pPr>
            <a:r>
              <a:rPr lang="ru-RU" sz="1500" dirty="0"/>
              <a:t>Вычисление расстояния (сходства) между объектами</a:t>
            </a:r>
          </a:p>
          <a:p>
            <a:pPr>
              <a:buFont typeface="+mj-lt"/>
              <a:buAutoNum type="arabicPeriod"/>
            </a:pPr>
            <a:r>
              <a:rPr lang="ru-RU" sz="1500" dirty="0"/>
              <a:t>Создание с помощью методов кластерного анализа групп сходных объектов</a:t>
            </a:r>
          </a:p>
          <a:p>
            <a:pPr>
              <a:buFont typeface="+mj-lt"/>
              <a:buAutoNum type="arabicPeriod"/>
            </a:pPr>
            <a:r>
              <a:rPr lang="ru-RU" sz="1500" dirty="0"/>
              <a:t>Проверка достоверности результатов кластерного анализа</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Tree>
    <p:extLst>
      <p:ext uri="{BB962C8B-B14F-4D97-AF65-F5344CB8AC3E}">
        <p14:creationId xmlns:p14="http://schemas.microsoft.com/office/powerpoint/2010/main" val="3844773295"/>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500" dirty="0"/>
              <a:t>Для проведения кластерного анализа исходные данные должны быть представлены в виде прямоугольной таблицы, каждая строка которой представляет результат измерений </a:t>
            </a:r>
            <a:r>
              <a:rPr lang="en-US" sz="1500" i="1" dirty="0"/>
              <a:t>k</a:t>
            </a:r>
            <a:r>
              <a:rPr lang="ru-RU" sz="1500" dirty="0"/>
              <a:t> рассматриваемых признаков на одном из обследованных объектов:</a:t>
            </a:r>
            <a:endParaRPr lang="en-US" sz="1500" dirty="0"/>
          </a:p>
          <a:p>
            <a:endParaRPr lang="en-US" sz="1500" dirty="0"/>
          </a:p>
          <a:p>
            <a:endParaRPr lang="en-US" sz="1500" dirty="0"/>
          </a:p>
          <a:p>
            <a:endParaRPr lang="en-US" sz="1500" dirty="0"/>
          </a:p>
          <a:p>
            <a:endParaRPr lang="en-US" sz="1500" dirty="0"/>
          </a:p>
          <a:p>
            <a:endParaRPr lang="en-US" sz="1500" dirty="0"/>
          </a:p>
          <a:p>
            <a:r>
              <a:rPr lang="ru-RU" sz="1500" dirty="0"/>
              <a:t>В конкретных ситуациях, может представлять интерес как группировка объектов, так и группировка признаков.</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Кластерный анализ: понятие и назначение</a:t>
            </a:r>
          </a:p>
        </p:txBody>
      </p:sp>
      <p:sp>
        <p:nvSpPr>
          <p:cNvPr id="2" name="Rectangle 2">
            <a:extLst>
              <a:ext uri="{FF2B5EF4-FFF2-40B4-BE49-F238E27FC236}">
                <a16:creationId xmlns:a16="http://schemas.microsoft.com/office/drawing/2014/main" id="{DC17EA6E-A97A-40EE-821A-1DEA47DB441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9FCB7A73-8C3D-4481-A7E7-A07B81A49FD9}"/>
              </a:ext>
            </a:extLst>
          </p:cNvPr>
          <p:cNvGraphicFramePr>
            <a:graphicFrameLocks noChangeAspect="1"/>
          </p:cNvGraphicFramePr>
          <p:nvPr/>
        </p:nvGraphicFramePr>
        <p:xfrm>
          <a:off x="3504010" y="3263504"/>
          <a:ext cx="1801235" cy="1333312"/>
        </p:xfrm>
        <a:graphic>
          <a:graphicData uri="http://schemas.openxmlformats.org/presentationml/2006/ole">
            <mc:AlternateContent xmlns:mc="http://schemas.openxmlformats.org/markup-compatibility/2006">
              <mc:Choice xmlns:v="urn:schemas-microsoft-com:vml" Requires="v">
                <p:oleObj spid="_x0000_s217091" name="Формула" r:id="rId3" imgW="1587240" imgH="1168200" progId="Equation.3">
                  <p:embed/>
                </p:oleObj>
              </mc:Choice>
              <mc:Fallback>
                <p:oleObj name="Формула" r:id="rId3" imgW="1587240" imgH="1168200" progId="Equation.3">
                  <p:embed/>
                  <p:pic>
                    <p:nvPicPr>
                      <p:cNvPr id="4" name="Объект 3">
                        <a:extLst>
                          <a:ext uri="{FF2B5EF4-FFF2-40B4-BE49-F238E27FC236}">
                            <a16:creationId xmlns:a16="http://schemas.microsoft.com/office/drawing/2014/main" id="{9FCB7A73-8C3D-4481-A7E7-A07B81A49FD9}"/>
                          </a:ext>
                        </a:extLst>
                      </p:cNvPr>
                      <p:cNvPicPr>
                        <a:picLocks noChangeAspect="1" noChangeArrowheads="1"/>
                      </p:cNvPicPr>
                      <p:nvPr/>
                    </p:nvPicPr>
                    <p:blipFill>
                      <a:blip r:embed="rId4"/>
                      <a:srcRect/>
                      <a:stretch>
                        <a:fillRect/>
                      </a:stretch>
                    </p:blipFill>
                    <p:spPr bwMode="auto">
                      <a:xfrm>
                        <a:off x="3504010" y="3263504"/>
                        <a:ext cx="1801235" cy="1333312"/>
                      </a:xfrm>
                      <a:prstGeom prst="rect">
                        <a:avLst/>
                      </a:prstGeom>
                      <a:noFill/>
                    </p:spPr>
                  </p:pic>
                </p:oleObj>
              </mc:Fallback>
            </mc:AlternateContent>
          </a:graphicData>
        </a:graphic>
      </p:graphicFrame>
    </p:spTree>
    <p:extLst>
      <p:ext uri="{BB962C8B-B14F-4D97-AF65-F5344CB8AC3E}">
        <p14:creationId xmlns:p14="http://schemas.microsoft.com/office/powerpoint/2010/main" val="3720554803"/>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2141218572"/>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1889592875"/>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3235981089"/>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218116"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218117"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1012963438"/>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219142"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219143"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219144"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219145"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2983596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1800" dirty="0"/>
              <a:t>Пусть исследуется совокупность </a:t>
            </a:r>
            <a:r>
              <a:rPr lang="en-US" sz="1800" dirty="0"/>
              <a:t>n</a:t>
            </a:r>
            <a:r>
              <a:rPr lang="ru-RU" sz="1800" dirty="0"/>
              <a:t> объектов, каждый из которых характеризуется </a:t>
            </a:r>
            <a:r>
              <a:rPr lang="en-US" sz="1800" dirty="0"/>
              <a:t>k</a:t>
            </a:r>
            <a:r>
              <a:rPr lang="ru-RU" sz="1800" dirty="0"/>
              <a:t>-замеренными на нем признаками на определенный момент времени </a:t>
            </a:r>
            <a:r>
              <a:rPr lang="en-US" sz="1800" dirty="0"/>
              <a:t>(</a:t>
            </a:r>
            <a:r>
              <a:rPr lang="en-US" sz="1800" i="1" dirty="0"/>
              <a:t>t</a:t>
            </a:r>
            <a:r>
              <a:rPr lang="en-US" sz="1800" dirty="0"/>
              <a:t>=const)</a:t>
            </a:r>
          </a:p>
          <a:p>
            <a:r>
              <a:rPr lang="ru-RU" sz="1800" dirty="0"/>
              <a:t>Требуется разбить эту совокупность на </a:t>
            </a:r>
            <a:r>
              <a:rPr lang="en-US" sz="1800" dirty="0"/>
              <a:t>p</a:t>
            </a:r>
            <a:r>
              <a:rPr lang="ru-RU" sz="1800" dirty="0"/>
              <a:t> однородных групп (классов) так, чтобы каждый объект принадлежал только одному кластеру. Объекты одного кластера должны быть схожими (находиться на сравнительно небольших расстояниях друг от друга), а объекты, принадлежащие разным кластерам, - разнородными (несходными)</a:t>
            </a:r>
          </a:p>
          <a:p>
            <a:r>
              <a:rPr lang="ru-RU" sz="1800" dirty="0"/>
              <a:t>Априорная информация о количестве кластеров и их характеристиках отсутствует</a:t>
            </a:r>
          </a:p>
          <a:p>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3765511471"/>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220166"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220167"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220168"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220169"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732481886"/>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3121557961"/>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en-US" dirty="0"/>
              <a:t> (</a:t>
            </a:r>
            <a:r>
              <a:rPr lang="ru-RU" dirty="0"/>
              <a:t>пример)</a:t>
            </a:r>
          </a:p>
        </p:txBody>
      </p:sp>
      <p:pic>
        <p:nvPicPr>
          <p:cNvPr id="3" name="Рисунок 2">
            <a:extLst>
              <a:ext uri="{FF2B5EF4-FFF2-40B4-BE49-F238E27FC236}">
                <a16:creationId xmlns:a16="http://schemas.microsoft.com/office/drawing/2014/main" id="{391663A6-1000-4951-865E-E8AC492E5094}"/>
              </a:ext>
            </a:extLst>
          </p:cNvPr>
          <p:cNvPicPr>
            <a:picLocks noChangeAspect="1"/>
          </p:cNvPicPr>
          <p:nvPr/>
        </p:nvPicPr>
        <p:blipFill>
          <a:blip r:embed="rId2"/>
          <a:stretch>
            <a:fillRect/>
          </a:stretch>
        </p:blipFill>
        <p:spPr>
          <a:xfrm>
            <a:off x="2518643" y="1929486"/>
            <a:ext cx="5264540" cy="3622184"/>
          </a:xfrm>
          <a:prstGeom prst="rect">
            <a:avLst/>
          </a:prstGeom>
        </p:spPr>
      </p:pic>
    </p:spTree>
    <p:extLst>
      <p:ext uri="{BB962C8B-B14F-4D97-AF65-F5344CB8AC3E}">
        <p14:creationId xmlns:p14="http://schemas.microsoft.com/office/powerpoint/2010/main" val="3571718464"/>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782949" y="975964"/>
            <a:ext cx="6683765" cy="592967"/>
          </a:xfrm>
        </p:spPr>
        <p:txBody>
          <a:bodyPr/>
          <a:lstStyle/>
          <a:p>
            <a:r>
              <a:rPr lang="ru-RU" dirty="0" err="1"/>
              <a:t>Дендрограмма</a:t>
            </a:r>
            <a:r>
              <a:rPr lang="ru-RU" dirty="0"/>
              <a:t> </a:t>
            </a:r>
            <a:r>
              <a:rPr lang="en-US" dirty="0"/>
              <a:t>(</a:t>
            </a:r>
            <a:r>
              <a:rPr lang="ru-RU" dirty="0"/>
              <a:t>пример)</a:t>
            </a:r>
          </a:p>
        </p:txBody>
      </p:sp>
      <p:pic>
        <p:nvPicPr>
          <p:cNvPr id="4" name="Рисунок 3">
            <a:extLst>
              <a:ext uri="{FF2B5EF4-FFF2-40B4-BE49-F238E27FC236}">
                <a16:creationId xmlns:a16="http://schemas.microsoft.com/office/drawing/2014/main" id="{A871A851-401E-46D6-98E5-A8227D0EF8BD}"/>
              </a:ext>
            </a:extLst>
          </p:cNvPr>
          <p:cNvPicPr>
            <a:picLocks noChangeAspect="1"/>
          </p:cNvPicPr>
          <p:nvPr/>
        </p:nvPicPr>
        <p:blipFill>
          <a:blip r:embed="rId2"/>
          <a:stretch>
            <a:fillRect/>
          </a:stretch>
        </p:blipFill>
        <p:spPr>
          <a:xfrm>
            <a:off x="1123928" y="1656204"/>
            <a:ext cx="5966986" cy="4153781"/>
          </a:xfrm>
          <a:prstGeom prst="rect">
            <a:avLst/>
          </a:prstGeom>
        </p:spPr>
      </p:pic>
    </p:spTree>
    <p:extLst>
      <p:ext uri="{BB962C8B-B14F-4D97-AF65-F5344CB8AC3E}">
        <p14:creationId xmlns:p14="http://schemas.microsoft.com/office/powerpoint/2010/main" val="2693204797"/>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67AB2-30E9-44D9-8842-53D6E710C399}"/>
              </a:ext>
            </a:extLst>
          </p:cNvPr>
          <p:cNvSpPr>
            <a:spLocks noGrp="1"/>
          </p:cNvSpPr>
          <p:nvPr>
            <p:ph type="title"/>
          </p:nvPr>
        </p:nvSpPr>
        <p:spPr/>
        <p:txBody>
          <a:bodyPr>
            <a:normAutofit/>
          </a:bodyPr>
          <a:lstStyle/>
          <a:p>
            <a:r>
              <a:rPr lang="ru-RU" sz="3600" i="1" dirty="0"/>
              <a:t>Парный корреляционный анализ </a:t>
            </a:r>
            <a:endParaRPr lang="ru-RU" sz="3600" dirty="0"/>
          </a:p>
        </p:txBody>
      </p:sp>
      <p:sp>
        <p:nvSpPr>
          <p:cNvPr id="3" name="Объект 2">
            <a:extLst>
              <a:ext uri="{FF2B5EF4-FFF2-40B4-BE49-F238E27FC236}">
                <a16:creationId xmlns:a16="http://schemas.microsoft.com/office/drawing/2014/main" id="{A0B0CD5E-4138-4B8B-88E5-0CFA1404DCBB}"/>
              </a:ext>
            </a:extLst>
          </p:cNvPr>
          <p:cNvSpPr>
            <a:spLocks noGrp="1"/>
          </p:cNvSpPr>
          <p:nvPr>
            <p:ph idx="1"/>
          </p:nvPr>
        </p:nvSpPr>
        <p:spPr/>
        <p:txBody>
          <a:bodyPr>
            <a:normAutofit/>
          </a:bodyPr>
          <a:lstStyle/>
          <a:p>
            <a:r>
              <a:rPr lang="ru-RU" sz="2400" dirty="0"/>
              <a:t>изучение взаимосвязи между двумя экономическими показателями, описывающими свойства однотипных объектов из некоторой совокупности. </a:t>
            </a:r>
          </a:p>
        </p:txBody>
      </p:sp>
    </p:spTree>
    <p:extLst>
      <p:ext uri="{BB962C8B-B14F-4D97-AF65-F5344CB8AC3E}">
        <p14:creationId xmlns:p14="http://schemas.microsoft.com/office/powerpoint/2010/main" val="1833529358"/>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Парный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p:txBody>
          <a:bodyPr>
            <a:normAutofit fontScale="92500" lnSpcReduction="10000"/>
          </a:bodyPr>
          <a:lstStyle/>
          <a:p>
            <a:r>
              <a:rPr lang="ru-RU" b="1" dirty="0"/>
              <a:t>Применяется для оценки тесноты связи между показателями</a:t>
            </a:r>
          </a:p>
          <a:p>
            <a:endParaRPr lang="ru-RU" dirty="0"/>
          </a:p>
          <a:p>
            <a:endParaRPr lang="ru-RU" dirty="0"/>
          </a:p>
          <a:p>
            <a:endParaRPr lang="ru-RU" dirty="0"/>
          </a:p>
          <a:p>
            <a:endParaRPr lang="ru-RU" sz="1950" dirty="0"/>
          </a:p>
          <a:p>
            <a:r>
              <a:rPr lang="ru-RU" sz="1950" dirty="0"/>
              <a:t>Границы измерения: – 1 ≤ r ≤ 1. </a:t>
            </a:r>
          </a:p>
          <a:p>
            <a:r>
              <a:rPr lang="ru-RU" sz="1950" dirty="0"/>
              <a:t>Если взаимосвязь между показателями обратная (отрицательная) то корреляционная связь отрицательная:    –1 &lt; r &lt; 0. </a:t>
            </a:r>
          </a:p>
          <a:p>
            <a:r>
              <a:rPr lang="ru-RU" sz="1950" dirty="0"/>
              <a:t>Если взаимосвязь между показателями прямая, то корреляционная зависимость положительная: 0 &lt; г &lt; 1. </a:t>
            </a:r>
          </a:p>
          <a:p>
            <a:r>
              <a:rPr lang="ru-RU" sz="1950" dirty="0"/>
              <a:t>Если г = 0, линейная корреляционная зависимость отсутствует. </a:t>
            </a:r>
          </a:p>
          <a:p>
            <a:r>
              <a:rPr lang="ru-RU" sz="1950" dirty="0"/>
              <a:t>В крайних случаях |r| = 1 имеется функциональная линейная зависимость между показателями х и y.</a:t>
            </a:r>
          </a:p>
        </p:txBody>
      </p:sp>
      <p:pic>
        <p:nvPicPr>
          <p:cNvPr id="4" name="Рисунок 3">
            <a:extLst>
              <a:ext uri="{FF2B5EF4-FFF2-40B4-BE49-F238E27FC236}">
                <a16:creationId xmlns:a16="http://schemas.microsoft.com/office/drawing/2014/main" id="{93DDC24D-72BC-43B5-BB20-E354840BB693}"/>
              </a:ext>
            </a:extLst>
          </p:cNvPr>
          <p:cNvPicPr>
            <a:picLocks noChangeAspect="1"/>
          </p:cNvPicPr>
          <p:nvPr/>
        </p:nvPicPr>
        <p:blipFill>
          <a:blip r:embed="rId2"/>
          <a:stretch>
            <a:fillRect/>
          </a:stretch>
        </p:blipFill>
        <p:spPr>
          <a:xfrm>
            <a:off x="3140959" y="3067002"/>
            <a:ext cx="2099589" cy="723996"/>
          </a:xfrm>
          <a:prstGeom prst="rect">
            <a:avLst/>
          </a:prstGeom>
        </p:spPr>
      </p:pic>
    </p:spTree>
    <p:extLst>
      <p:ext uri="{BB962C8B-B14F-4D97-AF65-F5344CB8AC3E}">
        <p14:creationId xmlns:p14="http://schemas.microsoft.com/office/powerpoint/2010/main" val="1835961029"/>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E2EE3-1A5A-43FD-9376-DF083A4985B3}"/>
              </a:ext>
            </a:extLst>
          </p:cNvPr>
          <p:cNvSpPr>
            <a:spLocks noGrp="1"/>
          </p:cNvSpPr>
          <p:nvPr>
            <p:ph type="title"/>
          </p:nvPr>
        </p:nvSpPr>
        <p:spPr/>
        <p:txBody>
          <a:bodyPr/>
          <a:lstStyle/>
          <a:p>
            <a:r>
              <a:rPr lang="ru-RU" i="1" dirty="0"/>
              <a:t>Частный</a:t>
            </a:r>
            <a:r>
              <a:rPr lang="ru-RU" dirty="0"/>
              <a:t> </a:t>
            </a:r>
            <a:r>
              <a:rPr lang="ru-RU" i="1" dirty="0"/>
              <a:t>коэффициент корреляции</a:t>
            </a:r>
          </a:p>
        </p:txBody>
      </p:sp>
      <p:sp>
        <p:nvSpPr>
          <p:cNvPr id="3" name="Объект 2">
            <a:extLst>
              <a:ext uri="{FF2B5EF4-FFF2-40B4-BE49-F238E27FC236}">
                <a16:creationId xmlns:a16="http://schemas.microsoft.com/office/drawing/2014/main" id="{08513D95-653C-4527-B838-33E3AB54B64D}"/>
              </a:ext>
            </a:extLst>
          </p:cNvPr>
          <p:cNvSpPr>
            <a:spLocks noGrp="1"/>
          </p:cNvSpPr>
          <p:nvPr>
            <p:ph idx="1"/>
          </p:nvPr>
        </p:nvSpPr>
        <p:spPr>
          <a:xfrm>
            <a:off x="971552" y="2774949"/>
            <a:ext cx="7200897" cy="2489202"/>
          </a:xfrm>
        </p:spPr>
        <p:txBody>
          <a:bodyPr>
            <a:normAutofit lnSpcReduction="10000"/>
          </a:bodyPr>
          <a:lstStyle/>
          <a:p>
            <a:r>
              <a:rPr lang="ru-RU" sz="1200" dirty="0"/>
              <a:t>Частный коэффициент корреляции позволяет выявить «чистую» зависимость признака от одного из факторов и установить, каково было бы влияние этого фактора на величину признака при условии, что влияние других (другого) факторов на этот признак исключается.</a:t>
            </a:r>
          </a:p>
          <a:p>
            <a:r>
              <a:rPr lang="ru-RU" sz="1200" dirty="0"/>
              <a:t>Частные коэффициенты корреляции могут быть разных порядков. Порядок коэффициента определяется числом факторов, влияние которых исключается.</a:t>
            </a:r>
          </a:p>
          <a:p>
            <a:endParaRPr lang="ru-RU" sz="1200" dirty="0"/>
          </a:p>
          <a:p>
            <a:endParaRPr lang="ru-RU" sz="1200" dirty="0"/>
          </a:p>
          <a:p>
            <a:pPr>
              <a:spcBef>
                <a:spcPts val="0"/>
              </a:spcBef>
              <a:spcAft>
                <a:spcPts val="0"/>
              </a:spcAft>
            </a:pPr>
            <a:r>
              <a:rPr lang="ru-RU" sz="1200" dirty="0"/>
              <a:t>где </a:t>
            </a:r>
            <a:r>
              <a:rPr lang="en-US" sz="1200" dirty="0"/>
              <a:t>R</a:t>
            </a:r>
            <a:r>
              <a:rPr lang="en-US" sz="825" dirty="0"/>
              <a:t>11</a:t>
            </a:r>
            <a:r>
              <a:rPr lang="en-US" sz="1200" dirty="0"/>
              <a:t>, R</a:t>
            </a:r>
            <a:r>
              <a:rPr lang="en-US" sz="825" dirty="0"/>
              <a:t>12</a:t>
            </a:r>
            <a:r>
              <a:rPr lang="en-US" sz="1200" dirty="0"/>
              <a:t>, R</a:t>
            </a:r>
            <a:r>
              <a:rPr lang="en-US" sz="825" dirty="0"/>
              <a:t>22</a:t>
            </a:r>
            <a:r>
              <a:rPr lang="en-US" sz="1200" dirty="0"/>
              <a:t> – </a:t>
            </a:r>
            <a:r>
              <a:rPr lang="ru-RU" sz="1200" dirty="0"/>
              <a:t>алгебраические дополнения соответственно к элементам </a:t>
            </a:r>
            <a:r>
              <a:rPr lang="ru-RU" sz="1350" dirty="0"/>
              <a:t>r</a:t>
            </a:r>
            <a:r>
              <a:rPr lang="ru-RU" sz="825" dirty="0"/>
              <a:t>11</a:t>
            </a:r>
            <a:r>
              <a:rPr lang="ru-RU" sz="1200" dirty="0"/>
              <a:t>, </a:t>
            </a:r>
            <a:r>
              <a:rPr lang="ru-RU" sz="1350" dirty="0"/>
              <a:t>r</a:t>
            </a:r>
            <a:r>
              <a:rPr lang="ru-RU" sz="825" dirty="0"/>
              <a:t>12</a:t>
            </a:r>
            <a:r>
              <a:rPr lang="ru-RU" sz="1200" dirty="0"/>
              <a:t>, </a:t>
            </a:r>
            <a:r>
              <a:rPr lang="ru-RU" sz="1350" dirty="0"/>
              <a:t>r</a:t>
            </a:r>
            <a:r>
              <a:rPr lang="ru-RU" sz="825" dirty="0"/>
              <a:t>22</a:t>
            </a:r>
            <a:r>
              <a:rPr lang="ru-RU" sz="1200" dirty="0"/>
              <a:t> корреляционной матриц</a:t>
            </a:r>
            <a:r>
              <a:rPr lang="en-US" sz="1200" dirty="0"/>
              <a:t>. </a:t>
            </a:r>
            <a:r>
              <a:rPr lang="ru-RU" sz="1200" dirty="0"/>
              <a:t>При этом, </a:t>
            </a:r>
            <a:r>
              <a:rPr lang="ru-RU" sz="1200" dirty="0" err="1"/>
              <a:t>Rjl</a:t>
            </a:r>
            <a:r>
              <a:rPr lang="ru-RU" sz="1200" dirty="0"/>
              <a:t> =(-1) </a:t>
            </a:r>
            <a:r>
              <a:rPr lang="en-US" sz="1200" dirty="0"/>
              <a:t>    </a:t>
            </a:r>
            <a:r>
              <a:rPr lang="ru-RU" sz="1200" dirty="0" err="1"/>
              <a:t>М</a:t>
            </a:r>
            <a:r>
              <a:rPr lang="ru-RU" sz="900" dirty="0" err="1"/>
              <a:t>jl</a:t>
            </a:r>
            <a:r>
              <a:rPr lang="ru-RU" sz="1200" dirty="0"/>
              <a:t>, где </a:t>
            </a:r>
            <a:r>
              <a:rPr lang="ru-RU" sz="1200" dirty="0" err="1"/>
              <a:t>M</a:t>
            </a:r>
            <a:r>
              <a:rPr lang="ru-RU" sz="900" dirty="0" err="1"/>
              <a:t>jl</a:t>
            </a:r>
            <a:r>
              <a:rPr lang="ru-RU" sz="1200" dirty="0"/>
              <a:t> – минор, определитель матрицы, получаемой из матрицы R, путем вычеркивания j-й строки и l-</a:t>
            </a:r>
            <a:r>
              <a:rPr lang="ru-RU" sz="1200" dirty="0" err="1"/>
              <a:t>го</a:t>
            </a:r>
            <a:r>
              <a:rPr lang="ru-RU" sz="1200" dirty="0"/>
              <a:t> столбца.</a:t>
            </a:r>
            <a:r>
              <a:rPr lang="en-US" sz="1200" dirty="0"/>
              <a:t> </a:t>
            </a:r>
            <a:endParaRPr lang="ru-RU" sz="1200" dirty="0"/>
          </a:p>
          <a:p>
            <a:pPr>
              <a:spcBef>
                <a:spcPts val="0"/>
              </a:spcBef>
              <a:spcAft>
                <a:spcPts val="0"/>
              </a:spcAft>
            </a:pPr>
            <a:r>
              <a:rPr lang="ru-RU" sz="1200" dirty="0"/>
              <a:t>Пределы изменения частных коэффициентов корреляции –1 &lt; </a:t>
            </a:r>
            <a:r>
              <a:rPr lang="ru-RU" sz="1500" dirty="0" err="1"/>
              <a:t>r</a:t>
            </a:r>
            <a:r>
              <a:rPr lang="ru-RU" sz="1200" dirty="0" err="1"/>
              <a:t>част</a:t>
            </a:r>
            <a:r>
              <a:rPr lang="ru-RU" sz="1200" dirty="0"/>
              <a:t> &lt; 1 и их интерпретаций такая же, как и у парных коэффициентов корреляции.</a:t>
            </a:r>
          </a:p>
        </p:txBody>
      </p:sp>
      <p:pic>
        <p:nvPicPr>
          <p:cNvPr id="5" name="Рисунок 4">
            <a:extLst>
              <a:ext uri="{FF2B5EF4-FFF2-40B4-BE49-F238E27FC236}">
                <a16:creationId xmlns:a16="http://schemas.microsoft.com/office/drawing/2014/main" id="{9969EB11-DDF4-4F01-A627-F100A479818F}"/>
              </a:ext>
            </a:extLst>
          </p:cNvPr>
          <p:cNvPicPr>
            <a:picLocks noChangeAspect="1"/>
          </p:cNvPicPr>
          <p:nvPr/>
        </p:nvPicPr>
        <p:blipFill>
          <a:blip r:embed="rId3"/>
          <a:stretch>
            <a:fillRect/>
          </a:stretch>
        </p:blipFill>
        <p:spPr>
          <a:xfrm>
            <a:off x="3362348" y="3769355"/>
            <a:ext cx="1457662" cy="500391"/>
          </a:xfrm>
          <a:prstGeom prst="rect">
            <a:avLst/>
          </a:prstGeom>
        </p:spPr>
      </p:pic>
      <p:sp>
        <p:nvSpPr>
          <p:cNvPr id="14" name="Rectangle 10">
            <a:extLst>
              <a:ext uri="{FF2B5EF4-FFF2-40B4-BE49-F238E27FC236}">
                <a16:creationId xmlns:a16="http://schemas.microsoft.com/office/drawing/2014/main" id="{984685A6-9DC2-4774-8013-C27159515AA8}"/>
              </a:ext>
            </a:extLst>
          </p:cNvPr>
          <p:cNvSpPr>
            <a:spLocks noChangeArrowheads="1"/>
          </p:cNvSpPr>
          <p:nvPr/>
        </p:nvSpPr>
        <p:spPr bwMode="auto">
          <a:xfrm>
            <a:off x="601726" y="2207393"/>
            <a:ext cx="92154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603E4D52-AA80-49E8-AF38-3622D572E06A}"/>
              </a:ext>
            </a:extLst>
          </p:cNvPr>
          <p:cNvGraphicFramePr>
            <a:graphicFrameLocks noChangeAspect="1"/>
          </p:cNvGraphicFramePr>
          <p:nvPr/>
        </p:nvGraphicFramePr>
        <p:xfrm>
          <a:off x="2929490" y="4432123"/>
          <a:ext cx="237336" cy="237336"/>
        </p:xfrm>
        <a:graphic>
          <a:graphicData uri="http://schemas.openxmlformats.org/presentationml/2006/ole">
            <mc:AlternateContent xmlns:mc="http://schemas.openxmlformats.org/markup-compatibility/2006">
              <mc:Choice xmlns:v="urn:schemas-microsoft-com:vml" Requires="v">
                <p:oleObj spid="_x0000_s221187" name="Формула" r:id="rId4" imgW="177646" imgH="190335" progId="Equation.3">
                  <p:embed/>
                </p:oleObj>
              </mc:Choice>
              <mc:Fallback>
                <p:oleObj name="Формула" r:id="rId4" imgW="177646" imgH="190335" progId="Equation.3">
                  <p:embed/>
                  <p:pic>
                    <p:nvPicPr>
                      <p:cNvPr id="15" name="Объект 14">
                        <a:extLst>
                          <a:ext uri="{FF2B5EF4-FFF2-40B4-BE49-F238E27FC236}">
                            <a16:creationId xmlns:a16="http://schemas.microsoft.com/office/drawing/2014/main" id="{603E4D52-AA80-49E8-AF38-3622D572E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90" y="4432123"/>
                        <a:ext cx="237336" cy="237336"/>
                      </a:xfrm>
                      <a:prstGeom prst="rect">
                        <a:avLst/>
                      </a:prstGeom>
                      <a:noFill/>
                    </p:spPr>
                  </p:pic>
                </p:oleObj>
              </mc:Fallback>
            </mc:AlternateContent>
          </a:graphicData>
        </a:graphic>
      </p:graphicFrame>
    </p:spTree>
    <p:extLst>
      <p:ext uri="{BB962C8B-B14F-4D97-AF65-F5344CB8AC3E}">
        <p14:creationId xmlns:p14="http://schemas.microsoft.com/office/powerpoint/2010/main" val="1222791485"/>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sz="1500" dirty="0"/>
              <a:t>характеризует тесноту линейной связи между одной переменной (результативной) и остальными, входящими в модель</a:t>
            </a:r>
          </a:p>
          <a:p>
            <a:endParaRPr lang="en-US" sz="1500" dirty="0"/>
          </a:p>
          <a:p>
            <a:endParaRPr lang="ru-RU" sz="1500" dirty="0"/>
          </a:p>
          <a:p>
            <a:r>
              <a:rPr lang="ru-RU" sz="1500" dirty="0"/>
              <a:t>где </a:t>
            </a:r>
            <a:r>
              <a:rPr lang="en-US" sz="1500" dirty="0"/>
              <a:t>R</a:t>
            </a:r>
            <a:r>
              <a:rPr lang="ru-RU" sz="1500" dirty="0"/>
              <a:t> – определитель полной матрицы корреляции, </a:t>
            </a:r>
            <a:endParaRPr lang="en-US" sz="1500" dirty="0"/>
          </a:p>
          <a:p>
            <a:r>
              <a:rPr lang="en-US" sz="1500" dirty="0"/>
              <a:t>R</a:t>
            </a:r>
            <a:r>
              <a:rPr lang="ru-RU" sz="975" dirty="0"/>
              <a:t>11</a:t>
            </a:r>
            <a:r>
              <a:rPr lang="ru-RU" sz="1500" dirty="0"/>
              <a:t> – определитель подматрицы полной матрицы корреляции, содержащий все элементы за исключением элементов первой строки и первого столбца. </a:t>
            </a:r>
            <a:endParaRPr lang="en-US" sz="1500" dirty="0"/>
          </a:p>
          <a:p>
            <a:r>
              <a:rPr lang="ru-RU" sz="1500" dirty="0"/>
              <a:t>Границы измерения: 0 ≤ r ≤ 1. </a:t>
            </a:r>
            <a:endParaRPr lang="en-US" sz="1500" dirty="0"/>
          </a:p>
          <a:p>
            <a:r>
              <a:rPr lang="ru-RU" sz="1500" dirty="0"/>
              <a:t>Чем ближе его значение к 1, тем теснее связь изучаемого признака со всем набором факторов. </a:t>
            </a:r>
          </a:p>
          <a:p>
            <a:endParaRPr lang="ru-RU" dirty="0"/>
          </a:p>
        </p:txBody>
      </p:sp>
      <p:pic>
        <p:nvPicPr>
          <p:cNvPr id="4" name="Рисунок 3">
            <a:extLst>
              <a:ext uri="{FF2B5EF4-FFF2-40B4-BE49-F238E27FC236}">
                <a16:creationId xmlns:a16="http://schemas.microsoft.com/office/drawing/2014/main" id="{7A4130F6-C2AA-4468-BCEA-BE49CFA9CC90}"/>
              </a:ext>
            </a:extLst>
          </p:cNvPr>
          <p:cNvPicPr>
            <a:picLocks noChangeAspect="1"/>
          </p:cNvPicPr>
          <p:nvPr/>
        </p:nvPicPr>
        <p:blipFill>
          <a:blip r:embed="rId2"/>
          <a:stretch>
            <a:fillRect/>
          </a:stretch>
        </p:blipFill>
        <p:spPr>
          <a:xfrm>
            <a:off x="3372119" y="3145946"/>
            <a:ext cx="1754138" cy="566108"/>
          </a:xfrm>
          <a:prstGeom prst="rect">
            <a:avLst/>
          </a:prstGeom>
        </p:spPr>
      </p:pic>
    </p:spTree>
    <p:extLst>
      <p:ext uri="{BB962C8B-B14F-4D97-AF65-F5344CB8AC3E}">
        <p14:creationId xmlns:p14="http://schemas.microsoft.com/office/powerpoint/2010/main" val="2646659376"/>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p:txBody>
          <a:bodyPr/>
          <a:lstStyle/>
          <a:p>
            <a:r>
              <a:rPr lang="ru-RU" i="1" dirty="0"/>
              <a:t>Множественный коэффициент корреляции</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p:txBody>
          <a:bodyPr>
            <a:normAutofit/>
          </a:bodyPr>
          <a:lstStyle/>
          <a:p>
            <a:r>
              <a:rPr lang="ru-RU" dirty="0"/>
              <a:t>Квадрат множественного коэффициент корреляции называется множественным коэффициентом детерминации. Он характеризует долю дисперсии одной переменной (результативной</a:t>
            </a:r>
            <a:r>
              <a:rPr lang="en-US" dirty="0"/>
              <a:t> Y</a:t>
            </a:r>
            <a:r>
              <a:rPr lang="ru-RU" dirty="0"/>
              <a:t>), обусловленной влиянием всех остальных (аргументов</a:t>
            </a:r>
            <a:r>
              <a:rPr lang="en-US" dirty="0"/>
              <a:t> X</a:t>
            </a:r>
            <a:r>
              <a:rPr lang="en-US" sz="1350" dirty="0"/>
              <a:t>1</a:t>
            </a:r>
            <a:r>
              <a:rPr lang="en-US" dirty="0"/>
              <a:t>, X</a:t>
            </a:r>
            <a:r>
              <a:rPr lang="en-US" sz="1350" dirty="0"/>
              <a:t>2</a:t>
            </a:r>
            <a:r>
              <a:rPr lang="en-US" dirty="0"/>
              <a:t>,…</a:t>
            </a:r>
            <a:r>
              <a:rPr lang="en-US" dirty="0" err="1"/>
              <a:t>X</a:t>
            </a:r>
            <a:r>
              <a:rPr lang="en-US" sz="1350" dirty="0" err="1"/>
              <a:t>k</a:t>
            </a:r>
            <a:r>
              <a:rPr lang="ru-RU" dirty="0"/>
              <a:t>), входящих в модель.</a:t>
            </a:r>
          </a:p>
          <a:p>
            <a:r>
              <a:rPr lang="ru-RU" dirty="0"/>
              <a:t>В регрессионных моделях равенство коэффициента детерминации единице говорит о полном соответствии модели данным, то есть точность подбора уравнения регрессии идеальная и все точки наблюдений лежат точно на линии регрессии</a:t>
            </a:r>
          </a:p>
          <a:p>
            <a:endParaRPr lang="ru-RU" dirty="0"/>
          </a:p>
        </p:txBody>
      </p:sp>
    </p:spTree>
    <p:extLst>
      <p:ext uri="{BB962C8B-B14F-4D97-AF65-F5344CB8AC3E}">
        <p14:creationId xmlns:p14="http://schemas.microsoft.com/office/powerpoint/2010/main" val="327767173"/>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4D622-7C8F-4FD0-81BE-BEACF39F4005}"/>
              </a:ext>
            </a:extLst>
          </p:cNvPr>
          <p:cNvSpPr>
            <a:spLocks noGrp="1"/>
          </p:cNvSpPr>
          <p:nvPr>
            <p:ph type="title"/>
          </p:nvPr>
        </p:nvSpPr>
        <p:spPr>
          <a:xfrm>
            <a:off x="971552" y="1367929"/>
            <a:ext cx="7200897" cy="977900"/>
          </a:xfrm>
        </p:spPr>
        <p:txBody>
          <a:bodyPr/>
          <a:lstStyle/>
          <a:p>
            <a:r>
              <a:rPr lang="ru-RU" i="1" dirty="0"/>
              <a:t>Определитель матрицы (3</a:t>
            </a:r>
            <a:r>
              <a:rPr lang="en-US" i="1" dirty="0"/>
              <a:t>x</a:t>
            </a:r>
            <a:r>
              <a:rPr lang="ru-RU" i="1" dirty="0"/>
              <a:t>3)</a:t>
            </a:r>
            <a:endParaRPr lang="ru-RU" dirty="0"/>
          </a:p>
        </p:txBody>
      </p:sp>
      <p:sp>
        <p:nvSpPr>
          <p:cNvPr id="3" name="Объект 2">
            <a:extLst>
              <a:ext uri="{FF2B5EF4-FFF2-40B4-BE49-F238E27FC236}">
                <a16:creationId xmlns:a16="http://schemas.microsoft.com/office/drawing/2014/main" id="{562D751D-95AF-49B2-AEA6-936F863E8F59}"/>
              </a:ext>
            </a:extLst>
          </p:cNvPr>
          <p:cNvSpPr>
            <a:spLocks noGrp="1"/>
          </p:cNvSpPr>
          <p:nvPr>
            <p:ph idx="1"/>
          </p:nvPr>
        </p:nvSpPr>
        <p:spPr>
          <a:xfrm>
            <a:off x="971552" y="2652023"/>
            <a:ext cx="7200897" cy="2489202"/>
          </a:xfrm>
        </p:spPr>
        <p:txBody>
          <a:bodyPr>
            <a:normAutofit/>
          </a:bodyPr>
          <a:lstStyle/>
          <a:p>
            <a:r>
              <a:rPr lang="ru-RU" sz="1650" dirty="0"/>
              <a:t>1. Перемножаем элементы главной диагонали и описываем два треугольника вокруг диагонали следующим образом:</a:t>
            </a:r>
          </a:p>
          <a:p>
            <a:endParaRPr lang="ru-RU" sz="1650" dirty="0"/>
          </a:p>
          <a:p>
            <a:endParaRPr lang="ru-RU" sz="1650" dirty="0"/>
          </a:p>
          <a:p>
            <a:pPr>
              <a:spcBef>
                <a:spcPts val="900"/>
              </a:spcBef>
            </a:pPr>
            <a:r>
              <a:rPr lang="ru-RU" sz="1650" dirty="0"/>
              <a:t>2. Далее ставим знак минус «-», перемножаем элементы побочной диагонали и описываем два треугольника вокруг побочной диагонали </a:t>
            </a:r>
          </a:p>
        </p:txBody>
      </p:sp>
      <p:pic>
        <p:nvPicPr>
          <p:cNvPr id="5" name="Рисунок 4">
            <a:extLst>
              <a:ext uri="{FF2B5EF4-FFF2-40B4-BE49-F238E27FC236}">
                <a16:creationId xmlns:a16="http://schemas.microsoft.com/office/drawing/2014/main" id="{6FA1330B-C73D-45BF-9B6B-73FA47B9A0AA}"/>
              </a:ext>
            </a:extLst>
          </p:cNvPr>
          <p:cNvPicPr>
            <a:picLocks noChangeAspect="1"/>
          </p:cNvPicPr>
          <p:nvPr/>
        </p:nvPicPr>
        <p:blipFill>
          <a:blip r:embed="rId2"/>
          <a:stretch>
            <a:fillRect/>
          </a:stretch>
        </p:blipFill>
        <p:spPr>
          <a:xfrm>
            <a:off x="1542985" y="3213408"/>
            <a:ext cx="5366774" cy="900188"/>
          </a:xfrm>
          <a:prstGeom prst="rect">
            <a:avLst/>
          </a:prstGeom>
        </p:spPr>
      </p:pic>
      <p:pic>
        <p:nvPicPr>
          <p:cNvPr id="6" name="Рисунок 5">
            <a:extLst>
              <a:ext uri="{FF2B5EF4-FFF2-40B4-BE49-F238E27FC236}">
                <a16:creationId xmlns:a16="http://schemas.microsoft.com/office/drawing/2014/main" id="{039C8107-0DD7-4BC8-9812-F62F04CFFF88}"/>
              </a:ext>
            </a:extLst>
          </p:cNvPr>
          <p:cNvPicPr>
            <a:picLocks noChangeAspect="1"/>
          </p:cNvPicPr>
          <p:nvPr/>
        </p:nvPicPr>
        <p:blipFill>
          <a:blip r:embed="rId3"/>
          <a:stretch>
            <a:fillRect/>
          </a:stretch>
        </p:blipFill>
        <p:spPr>
          <a:xfrm>
            <a:off x="1640031" y="4590989"/>
            <a:ext cx="5236812" cy="900188"/>
          </a:xfrm>
          <a:prstGeom prst="rect">
            <a:avLst/>
          </a:prstGeom>
        </p:spPr>
      </p:pic>
      <p:pic>
        <p:nvPicPr>
          <p:cNvPr id="7" name="Рисунок 6">
            <a:extLst>
              <a:ext uri="{FF2B5EF4-FFF2-40B4-BE49-F238E27FC236}">
                <a16:creationId xmlns:a16="http://schemas.microsoft.com/office/drawing/2014/main" id="{7D9A15BD-75FD-4A0D-A5CA-8842CB2BB537}"/>
              </a:ext>
            </a:extLst>
          </p:cNvPr>
          <p:cNvPicPr>
            <a:picLocks noChangeAspect="1"/>
          </p:cNvPicPr>
          <p:nvPr/>
        </p:nvPicPr>
        <p:blipFill>
          <a:blip r:embed="rId4"/>
          <a:stretch>
            <a:fillRect/>
          </a:stretch>
        </p:blipFill>
        <p:spPr>
          <a:xfrm>
            <a:off x="505386" y="2302071"/>
            <a:ext cx="4121944" cy="292894"/>
          </a:xfrm>
          <a:prstGeom prst="rect">
            <a:avLst/>
          </a:prstGeom>
        </p:spPr>
      </p:pic>
      <p:pic>
        <p:nvPicPr>
          <p:cNvPr id="8" name="Рисунок 7">
            <a:extLst>
              <a:ext uri="{FF2B5EF4-FFF2-40B4-BE49-F238E27FC236}">
                <a16:creationId xmlns:a16="http://schemas.microsoft.com/office/drawing/2014/main" id="{5D445B1B-24B6-41B9-A664-1C291F05F2BB}"/>
              </a:ext>
            </a:extLst>
          </p:cNvPr>
          <p:cNvPicPr>
            <a:picLocks noChangeAspect="1"/>
          </p:cNvPicPr>
          <p:nvPr/>
        </p:nvPicPr>
        <p:blipFill>
          <a:blip r:embed="rId5"/>
          <a:stretch>
            <a:fillRect/>
          </a:stretch>
        </p:blipFill>
        <p:spPr>
          <a:xfrm>
            <a:off x="4680976" y="2287782"/>
            <a:ext cx="3957638" cy="321469"/>
          </a:xfrm>
          <a:prstGeom prst="rect">
            <a:avLst/>
          </a:prstGeom>
        </p:spPr>
      </p:pic>
    </p:spTree>
    <p:extLst>
      <p:ext uri="{BB962C8B-B14F-4D97-AF65-F5344CB8AC3E}">
        <p14:creationId xmlns:p14="http://schemas.microsoft.com/office/powerpoint/2010/main" val="36785493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a:bodyPr>
          <a:lstStyle/>
          <a:p>
            <a:r>
              <a:rPr lang="ru-RU" sz="2100" b="1" i="1" dirty="0"/>
              <a:t>Предположение: </a:t>
            </a:r>
            <a:r>
              <a:rPr lang="ru-RU" sz="2100" dirty="0"/>
              <a:t>геометрическая близость двух или нескольких точек в пространстве означает близость физических состояний соответствующих объектов</a:t>
            </a:r>
          </a:p>
          <a:p>
            <a:r>
              <a:rPr lang="ru-RU" sz="2100" dirty="0"/>
              <a:t>Таким образом, </a:t>
            </a:r>
            <a:r>
              <a:rPr lang="ru-RU" sz="2100" b="1" dirty="0"/>
              <a:t>решение задачи классификации </a:t>
            </a:r>
            <a:r>
              <a:rPr lang="ru-RU" sz="2100" dirty="0"/>
              <a:t>заключается в определении естественного расслоения исходных наблюдений на </a:t>
            </a:r>
            <a:r>
              <a:rPr lang="ru-RU" sz="2100" b="1" dirty="0"/>
              <a:t>четко выраженные кластеры</a:t>
            </a:r>
            <a:r>
              <a:rPr lang="ru-RU" sz="2100" dirty="0"/>
              <a:t>, лежащие друг от друга на некотором расстоянии. </a:t>
            </a:r>
          </a:p>
          <a:p>
            <a:r>
              <a:rPr lang="ru-RU" sz="2100" dirty="0"/>
              <a:t>Данная задача может не иметь решения</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Постановка задачи автоматической классификации</a:t>
            </a:r>
          </a:p>
        </p:txBody>
      </p:sp>
    </p:spTree>
    <p:extLst>
      <p:ext uri="{BB962C8B-B14F-4D97-AF65-F5344CB8AC3E}">
        <p14:creationId xmlns:p14="http://schemas.microsoft.com/office/powerpoint/2010/main" val="362435324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3048015"/>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buFont typeface="Arial" panose="020B0604020202020204" pitchFamily="34" charset="0"/>
              <a:buChar char="•"/>
              <a:defRPr/>
            </a:pPr>
            <a:r>
              <a:rPr lang="en-US" sz="1477" dirty="0">
                <a:solidFill>
                  <a:srgbClr val="253957"/>
                </a:solidFill>
                <a:latin typeface="Arial Narrow" charset="0"/>
                <a:cs typeface="Arial Narrow" charset="0"/>
              </a:rPr>
              <a:t>R</a:t>
            </a:r>
            <a:r>
              <a:rPr lang="ru-RU" sz="1477" dirty="0">
                <a:solidFill>
                  <a:srgbClr val="253957"/>
                </a:solidFill>
                <a:latin typeface="Arial Narrow" charset="0"/>
                <a:cs typeface="Arial Narrow" charset="0"/>
              </a:rPr>
              <a:t> – размах значений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h </a:t>
            </a:r>
            <a:r>
              <a:rPr lang="ru-RU" sz="1477" dirty="0">
                <a:solidFill>
                  <a:srgbClr val="253957"/>
                </a:solidFill>
                <a:latin typeface="Arial Narrow" charset="0"/>
                <a:cs typeface="Arial Narrow" charset="0"/>
                <a:sym typeface="Arial Narrow"/>
              </a:rPr>
              <a:t>– ширина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n –</a:t>
            </a:r>
            <a:r>
              <a:rPr lang="ru-RU" sz="1477" dirty="0">
                <a:solidFill>
                  <a:srgbClr val="253957"/>
                </a:solidFill>
                <a:latin typeface="Arial Narrow" charset="0"/>
                <a:cs typeface="Arial Narrow" charset="0"/>
                <a:sym typeface="Arial Narrow"/>
              </a:rPr>
              <a:t> количество наблюдений</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min</a:t>
            </a:r>
            <a:r>
              <a:rPr lang="en-US" sz="1477" dirty="0">
                <a:solidFill>
                  <a:srgbClr val="253957"/>
                </a:solidFill>
                <a:latin typeface="Arial Narrow" charset="0"/>
                <a:cs typeface="Arial Narrow" charset="0"/>
                <a:sym typeface="Arial Narrow"/>
              </a:rPr>
              <a:t> – </a:t>
            </a:r>
            <a:r>
              <a:rPr lang="ru-RU" sz="1477" dirty="0">
                <a:solidFill>
                  <a:srgbClr val="253957"/>
                </a:solidFill>
                <a:latin typeface="Arial Narrow" charset="0"/>
                <a:cs typeface="Arial Narrow" charset="0"/>
                <a:sym typeface="Arial Narrow"/>
              </a:rPr>
              <a:t>минимальное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err="1">
                <a:solidFill>
                  <a:srgbClr val="253957"/>
                </a:solidFill>
                <a:latin typeface="Arial Narrow" charset="0"/>
                <a:cs typeface="Arial Narrow" charset="0"/>
                <a:sym typeface="Arial Narrow"/>
              </a:rPr>
              <a:t>x</a:t>
            </a:r>
            <a:r>
              <a:rPr lang="en-US" sz="1477" baseline="-25000" dirty="0" err="1">
                <a:solidFill>
                  <a:srgbClr val="253957"/>
                </a:solidFill>
                <a:latin typeface="Arial Narrow" charset="0"/>
                <a:cs typeface="Arial Narrow" charset="0"/>
                <a:sym typeface="Arial Narrow"/>
              </a:rPr>
              <a:t>max</a:t>
            </a:r>
            <a:r>
              <a:rPr lang="ru-RU" sz="1477" dirty="0">
                <a:solidFill>
                  <a:srgbClr val="253957"/>
                </a:solidFill>
                <a:latin typeface="Arial Narrow" charset="0"/>
                <a:cs typeface="Arial Narrow" charset="0"/>
                <a:sym typeface="Arial Narrow"/>
              </a:rPr>
              <a:t> – максимальное значение признака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ru-RU"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нижняя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1</a:t>
            </a:r>
            <a:r>
              <a:rPr lang="ru-RU" sz="1477" dirty="0">
                <a:solidFill>
                  <a:srgbClr val="253957"/>
                </a:solidFill>
                <a:latin typeface="Arial Narrow" charset="0"/>
                <a:cs typeface="Arial Narrow" charset="0"/>
                <a:sym typeface="Arial Narrow"/>
              </a:rPr>
              <a:t> – верхняя граница первого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ru-RU" sz="1477" dirty="0">
                <a:solidFill>
                  <a:srgbClr val="253957"/>
                </a:solidFill>
                <a:latin typeface="Arial Narrow" charset="0"/>
                <a:cs typeface="Arial Narrow" charset="0"/>
                <a:sym typeface="Arial Narrow"/>
              </a:rPr>
              <a:t>а</a:t>
            </a:r>
            <a:r>
              <a:rPr lang="en-US" sz="1477" baseline="-25000"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нижняя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r>
              <a:rPr lang="en-US" sz="1477" dirty="0">
                <a:solidFill>
                  <a:srgbClr val="253957"/>
                </a:solidFill>
                <a:latin typeface="Arial Narrow" charset="0"/>
                <a:cs typeface="Arial Narrow" charset="0"/>
                <a:sym typeface="Arial Narrow"/>
              </a:rPr>
              <a:t>b</a:t>
            </a:r>
            <a:r>
              <a:rPr lang="en-US" sz="1477" baseline="-25000" dirty="0">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 верхняя граница </a:t>
            </a:r>
            <a:r>
              <a:rPr lang="en-US" sz="1477" dirty="0" err="1">
                <a:solidFill>
                  <a:srgbClr val="253957"/>
                </a:solidFill>
                <a:latin typeface="Arial Narrow" charset="0"/>
                <a:cs typeface="Arial Narrow" charset="0"/>
                <a:sym typeface="Arial Narrow"/>
              </a:rPr>
              <a:t>i</a:t>
            </a:r>
            <a:r>
              <a:rPr lang="ru-RU" sz="1477" dirty="0">
                <a:solidFill>
                  <a:srgbClr val="253957"/>
                </a:solidFill>
                <a:latin typeface="Arial Narrow" charset="0"/>
                <a:cs typeface="Arial Narrow" charset="0"/>
                <a:sym typeface="Arial Narrow"/>
              </a:rPr>
              <a:t> интервала</a:t>
            </a:r>
          </a:p>
          <a:p>
            <a:pPr marL="241079" indent="-241079">
              <a:spcBef>
                <a:spcPts val="1406"/>
              </a:spcBef>
              <a:buSzPct val="100000"/>
              <a:buFont typeface="Arial" panose="020B0604020202020204" pitchFamily="34" charset="0"/>
              <a:buChar char="•"/>
              <a:defRPr sz="2100">
                <a:solidFill>
                  <a:srgbClr val="253957"/>
                </a:solidFill>
                <a:latin typeface="+mn-lt"/>
                <a:ea typeface="+mn-ea"/>
                <a:cs typeface="+mn-cs"/>
                <a:sym typeface="Arial Narrow"/>
              </a:defRPr>
            </a:pPr>
            <a:endParaRPr lang="ru-RU" sz="1477" dirty="0">
              <a:solidFill>
                <a:srgbClr val="253957"/>
              </a:solidFill>
              <a:latin typeface="Arial Narrow" charset="0"/>
              <a:cs typeface="Arial Narrow" charset="0"/>
              <a:sym typeface="Arial Narrow"/>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Необходимые формулы:</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3714B0EC-D3CA-9842-B1A1-6359177705C4}"/>
              </a:ext>
            </a:extLst>
          </p:cNvPr>
          <p:cNvPicPr>
            <a:picLocks noChangeAspect="1"/>
          </p:cNvPicPr>
          <p:nvPr/>
        </p:nvPicPr>
        <p:blipFill>
          <a:blip r:embed="rId3"/>
          <a:stretch>
            <a:fillRect/>
          </a:stretch>
        </p:blipFill>
        <p:spPr>
          <a:xfrm>
            <a:off x="585695" y="1953523"/>
            <a:ext cx="3536012" cy="910791"/>
          </a:xfrm>
          <a:prstGeom prst="rect">
            <a:avLst/>
          </a:prstGeom>
        </p:spPr>
      </p:pic>
      <p:pic>
        <p:nvPicPr>
          <p:cNvPr id="7" name="Рисунок 6">
            <a:extLst>
              <a:ext uri="{FF2B5EF4-FFF2-40B4-BE49-F238E27FC236}">
                <a16:creationId xmlns:a16="http://schemas.microsoft.com/office/drawing/2014/main" id="{3DF98C9F-7EE5-874C-983A-10AB73787FA9}"/>
              </a:ext>
            </a:extLst>
          </p:cNvPr>
          <p:cNvPicPr>
            <a:picLocks noChangeAspect="1"/>
          </p:cNvPicPr>
          <p:nvPr/>
        </p:nvPicPr>
        <p:blipFill>
          <a:blip r:embed="rId4"/>
          <a:stretch>
            <a:fillRect/>
          </a:stretch>
        </p:blipFill>
        <p:spPr>
          <a:xfrm>
            <a:off x="5622997" y="1890522"/>
            <a:ext cx="2225282" cy="457682"/>
          </a:xfrm>
          <a:prstGeom prst="rect">
            <a:avLst/>
          </a:prstGeom>
        </p:spPr>
      </p:pic>
      <p:pic>
        <p:nvPicPr>
          <p:cNvPr id="8" name="Рисунок 7">
            <a:extLst>
              <a:ext uri="{FF2B5EF4-FFF2-40B4-BE49-F238E27FC236}">
                <a16:creationId xmlns:a16="http://schemas.microsoft.com/office/drawing/2014/main" id="{55170A6F-D7D3-104D-8D19-2CA7EBE591B8}"/>
              </a:ext>
            </a:extLst>
          </p:cNvPr>
          <p:cNvPicPr>
            <a:picLocks noChangeAspect="1"/>
          </p:cNvPicPr>
          <p:nvPr/>
        </p:nvPicPr>
        <p:blipFill>
          <a:blip r:embed="rId5"/>
          <a:stretch>
            <a:fillRect/>
          </a:stretch>
        </p:blipFill>
        <p:spPr>
          <a:xfrm>
            <a:off x="5622997" y="2565181"/>
            <a:ext cx="1537018" cy="482833"/>
          </a:xfrm>
          <a:prstGeom prst="rect">
            <a:avLst/>
          </a:prstGeom>
        </p:spPr>
      </p:pic>
      <p:pic>
        <p:nvPicPr>
          <p:cNvPr id="11" name="Рисунок 10">
            <a:extLst>
              <a:ext uri="{FF2B5EF4-FFF2-40B4-BE49-F238E27FC236}">
                <a16:creationId xmlns:a16="http://schemas.microsoft.com/office/drawing/2014/main" id="{5AF7BE91-8BD1-5745-882C-652FE0F12B32}"/>
              </a:ext>
            </a:extLst>
          </p:cNvPr>
          <p:cNvPicPr>
            <a:picLocks noChangeAspect="1"/>
          </p:cNvPicPr>
          <p:nvPr/>
        </p:nvPicPr>
        <p:blipFill>
          <a:blip r:embed="rId6"/>
          <a:stretch>
            <a:fillRect/>
          </a:stretch>
        </p:blipFill>
        <p:spPr>
          <a:xfrm>
            <a:off x="5622997" y="3165524"/>
            <a:ext cx="2840465" cy="412858"/>
          </a:xfrm>
          <a:prstGeom prst="rect">
            <a:avLst/>
          </a:prstGeom>
        </p:spPr>
      </p:pic>
    </p:spTree>
    <p:extLst>
      <p:ext uri="{BB962C8B-B14F-4D97-AF65-F5344CB8AC3E}">
        <p14:creationId xmlns:p14="http://schemas.microsoft.com/office/powerpoint/2010/main" val="4226297261"/>
      </p:ext>
    </p:extLst>
  </p:cSld>
  <p:clrMapOvr>
    <a:masterClrMapping/>
  </p:clrMapOvr>
  <p:transition spd="med"/>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Линия"/>
          <p:cNvSpPr/>
          <p:nvPr/>
        </p:nvSpPr>
        <p:spPr>
          <a:xfrm>
            <a:off x="553804" y="1107375"/>
            <a:ext cx="8036393" cy="0"/>
          </a:xfrm>
          <a:prstGeom prst="line">
            <a:avLst/>
          </a:prstGeom>
          <a:ln w="12700">
            <a:solidFill>
              <a:srgbClr val="253957"/>
            </a:solidFill>
            <a:miter lim="400000"/>
          </a:ln>
        </p:spPr>
        <p:txBody>
          <a:bodyPr lIns="35717" tIns="35717" rIns="35717" bIns="35717" anchor="ctr"/>
          <a:lstStyle/>
          <a:p>
            <a:pPr>
              <a:defRPr sz="2400"/>
            </a:pPr>
            <a:endParaRPr sz="1688"/>
          </a:p>
        </p:txBody>
      </p:sp>
      <p:sp>
        <p:nvSpPr>
          <p:cNvPr id="13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53804" y="1895199"/>
            <a:ext cx="8036393" cy="3536013"/>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lstStyle/>
          <a:p>
            <a:pPr marL="241079" indent="-241079">
              <a:spcBef>
                <a:spcPts val="1406"/>
              </a:spcBef>
              <a:buFont typeface="Arial" panose="020B0604020202020204" pitchFamily="34" charset="0"/>
              <a:buChar char="•"/>
            </a:pPr>
            <a:r>
              <a:rPr lang="ru-RU" sz="1477" b="1" dirty="0">
                <a:solidFill>
                  <a:srgbClr val="253957"/>
                </a:solidFill>
                <a:latin typeface="Arial Narrow" charset="0"/>
                <a:cs typeface="Arial Narrow" charset="0"/>
              </a:rPr>
              <a:t>Сортировка данных </a:t>
            </a:r>
            <a:r>
              <a:rPr lang="ru-RU" sz="1477" dirty="0">
                <a:solidFill>
                  <a:srgbClr val="253957"/>
                </a:solidFill>
                <a:latin typeface="Arial Narrow" charset="0"/>
                <a:cs typeface="Arial Narrow" charset="0"/>
              </a:rPr>
              <a:t>(от минимального к максимальному) – при выборе минимального и максимального значения и расчета размаха  вариационного ряда</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минимального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МИН())</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максимального</a:t>
            </a:r>
            <a:r>
              <a:rPr lang="ru-RU" sz="1477" dirty="0">
                <a:solidFill>
                  <a:srgbClr val="253957"/>
                </a:solidFill>
                <a:latin typeface="Arial Narrow" charset="0"/>
                <a:cs typeface="Arial Narrow" charset="0"/>
              </a:rPr>
              <a:t> значения данных</a:t>
            </a:r>
            <a:r>
              <a:rPr lang="en-US" sz="1477" dirty="0">
                <a:solidFill>
                  <a:srgbClr val="253957"/>
                </a:solidFill>
                <a:latin typeface="Arial Narrow" charset="0"/>
                <a:cs typeface="Arial Narrow" charset="0"/>
              </a:rPr>
              <a:t> </a:t>
            </a:r>
            <a:r>
              <a:rPr lang="ru-RU" sz="1477" dirty="0">
                <a:solidFill>
                  <a:srgbClr val="253957"/>
                </a:solidFill>
                <a:latin typeface="Arial Narrow" charset="0"/>
                <a:cs typeface="Arial Narrow" charset="0"/>
              </a:rPr>
              <a:t>(функция МАКС())</a:t>
            </a:r>
          </a:p>
          <a:p>
            <a:pPr marL="241079" indent="-241079">
              <a:spcBef>
                <a:spcPts val="1406"/>
              </a:spcBef>
              <a:buFont typeface="Arial" panose="020B0604020202020204" pitchFamily="34" charset="0"/>
              <a:buChar char="•"/>
            </a:pPr>
            <a:r>
              <a:rPr lang="ru-RU" sz="1477" dirty="0">
                <a:solidFill>
                  <a:srgbClr val="253957"/>
                </a:solidFill>
                <a:latin typeface="Arial Narrow" charset="0"/>
                <a:cs typeface="Arial Narrow" charset="0"/>
              </a:rPr>
              <a:t>Определение </a:t>
            </a:r>
            <a:r>
              <a:rPr lang="ru-RU" sz="1477" b="1" dirty="0">
                <a:solidFill>
                  <a:srgbClr val="253957"/>
                </a:solidFill>
                <a:latin typeface="Arial Narrow" charset="0"/>
                <a:cs typeface="Arial Narrow" charset="0"/>
              </a:rPr>
              <a:t>частоты</a:t>
            </a:r>
            <a:r>
              <a:rPr lang="ru-RU" sz="1477" dirty="0">
                <a:solidFill>
                  <a:srgbClr val="253957"/>
                </a:solidFill>
                <a:latin typeface="Arial Narrow" charset="0"/>
                <a:cs typeface="Arial Narrow" charset="0"/>
              </a:rPr>
              <a:t>:</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выделить массив ячеек + одна ячейка выше</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вызвать функцию ЧАСТОТА()</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в соответствующих окнах меню выделить массив исходных данных, массив нижних границ интервалов</a:t>
            </a:r>
          </a:p>
          <a:p>
            <a:pPr marL="412960" lvl="8" indent="-189738">
              <a:spcBef>
                <a:spcPts val="1406"/>
              </a:spcBef>
              <a:buFont typeface="Arial" panose="020B0604020202020204" pitchFamily="34" charset="0"/>
              <a:buChar char="•"/>
            </a:pPr>
            <a:r>
              <a:rPr lang="ru-RU" sz="1477" dirty="0">
                <a:solidFill>
                  <a:srgbClr val="253957"/>
                </a:solidFill>
                <a:latin typeface="Arial Narrow" charset="0"/>
                <a:cs typeface="Arial Narrow" charset="0"/>
              </a:rPr>
              <a:t>нажать </a:t>
            </a:r>
            <a:r>
              <a:rPr lang="en-US" sz="1477" dirty="0">
                <a:solidFill>
                  <a:srgbClr val="253957"/>
                </a:solidFill>
                <a:latin typeface="Arial Narrow" charset="0"/>
                <a:cs typeface="Arial Narrow" charset="0"/>
              </a:rPr>
              <a:t>Ctrl</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Shift</a:t>
            </a:r>
            <a:r>
              <a:rPr lang="ru-RU" sz="1477" dirty="0">
                <a:solidFill>
                  <a:srgbClr val="253957"/>
                </a:solidFill>
                <a:latin typeface="Arial Narrow" charset="0"/>
                <a:cs typeface="Arial Narrow" charset="0"/>
              </a:rPr>
              <a:t>+</a:t>
            </a:r>
            <a:r>
              <a:rPr lang="en-US" sz="1477" dirty="0">
                <a:solidFill>
                  <a:srgbClr val="253957"/>
                </a:solidFill>
                <a:latin typeface="Arial Narrow" charset="0"/>
                <a:cs typeface="Arial Narrow" charset="0"/>
              </a:rPr>
              <a:t>Enter</a:t>
            </a:r>
            <a:endParaRPr lang="ru-RU" sz="1477" dirty="0">
              <a:solidFill>
                <a:srgbClr val="253957"/>
              </a:solidFill>
              <a:latin typeface="Arial Narrow" charset="0"/>
              <a:cs typeface="Arial Narrow" charset="0"/>
            </a:endParaRPr>
          </a:p>
        </p:txBody>
      </p:sp>
      <p:pic>
        <p:nvPicPr>
          <p:cNvPr id="142" name="Изображение" descr="Изображение"/>
          <p:cNvPicPr>
            <a:picLocks noChangeAspect="1"/>
          </p:cNvPicPr>
          <p:nvPr/>
        </p:nvPicPr>
        <p:blipFill>
          <a:blip r:embed="rId2"/>
          <a:stretch>
            <a:fillRect/>
          </a:stretch>
        </p:blipFill>
        <p:spPr>
          <a:xfrm>
            <a:off x="566574" y="293218"/>
            <a:ext cx="599765" cy="599765"/>
          </a:xfrm>
          <a:prstGeom prst="rect">
            <a:avLst/>
          </a:prstGeom>
          <a:ln w="12700">
            <a:miter lim="400000"/>
          </a:ln>
        </p:spPr>
      </p:pic>
      <p:sp>
        <p:nvSpPr>
          <p:cNvPr id="9" name="Заголовок основного текста"/>
          <p:cNvSpPr txBox="1"/>
          <p:nvPr/>
        </p:nvSpPr>
        <p:spPr>
          <a:xfrm>
            <a:off x="566575" y="1107376"/>
            <a:ext cx="8036393" cy="662445"/>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lstStyle>
            <a:lvl1pPr algn="l">
              <a:defRPr sz="3000" b="1">
                <a:solidFill>
                  <a:srgbClr val="253957"/>
                </a:solidFill>
                <a:latin typeface="+mn-lt"/>
                <a:ea typeface="+mn-ea"/>
                <a:cs typeface="+mn-cs"/>
                <a:sym typeface="Arial Narrow"/>
              </a:defRPr>
            </a:lvl1pPr>
          </a:lstStyle>
          <a:p>
            <a:r>
              <a:rPr lang="ru-RU" sz="2109" dirty="0">
                <a:latin typeface="Arial Narrow" charset="0"/>
                <a:ea typeface="Arial Narrow" charset="0"/>
                <a:cs typeface="Arial Narrow" charset="0"/>
              </a:rPr>
              <a:t>Работа с </a:t>
            </a:r>
            <a:r>
              <a:rPr lang="en-US" sz="2109" dirty="0">
                <a:latin typeface="Arial Narrow" charset="0"/>
                <a:ea typeface="Arial Narrow" charset="0"/>
                <a:cs typeface="Arial Narrow" charset="0"/>
              </a:rPr>
              <a:t>MS Excel</a:t>
            </a:r>
            <a:r>
              <a:rPr lang="ru-RU" sz="2109" dirty="0">
                <a:latin typeface="Arial Narrow" charset="0"/>
                <a:ea typeface="Arial Narrow" charset="0"/>
                <a:cs typeface="Arial Narrow" charset="0"/>
              </a:rPr>
              <a:t>:</a:t>
            </a:r>
            <a:endParaRPr sz="2109"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2353702" y="217383"/>
            <a:ext cx="6255515" cy="764629"/>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1800">
                <a:solidFill>
                  <a:srgbClr val="253957"/>
                </a:solidFill>
                <a:latin typeface="+mn-lt"/>
                <a:ea typeface="+mn-ea"/>
                <a:cs typeface="+mn-cs"/>
                <a:sym typeface="Arial Narrow"/>
              </a:defRPr>
            </a:lvl1pPr>
          </a:lstStyle>
          <a:p>
            <a:r>
              <a:rPr lang="ru-RU" sz="2250" b="1" dirty="0">
                <a:latin typeface="Arial Narrow" charset="0"/>
                <a:ea typeface="Arial Narrow" charset="0"/>
                <a:cs typeface="Arial Narrow" charset="0"/>
              </a:rPr>
              <a:t>Построение интервального вариационного ряда для непрерывных количественных данных</a:t>
            </a:r>
            <a:endParaRPr sz="2250" b="1" dirty="0">
              <a:latin typeface="Arial Narrow" charset="0"/>
              <a:ea typeface="Arial Narrow" charset="0"/>
              <a:cs typeface="Arial Narrow" charset="0"/>
            </a:endParaRPr>
          </a:p>
        </p:txBody>
      </p:sp>
    </p:spTree>
    <p:extLst>
      <p:ext uri="{BB962C8B-B14F-4D97-AF65-F5344CB8AC3E}">
        <p14:creationId xmlns:p14="http://schemas.microsoft.com/office/powerpoint/2010/main" val="221213008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1855" y="2140428"/>
            <a:ext cx="7191196" cy="3413906"/>
          </a:xfrm>
        </p:spPr>
        <p:txBody>
          <a:bodyPr>
            <a:normAutofit fontScale="70000" lnSpcReduction="20000"/>
          </a:bodyPr>
          <a:lstStyle/>
          <a:p>
            <a:r>
              <a:rPr lang="ru-RU" sz="1500" dirty="0"/>
              <a:t>Задача была бы решена, если </a:t>
            </a:r>
            <a:r>
              <a:rPr lang="en-US" sz="1500" dirty="0" err="1"/>
              <a:t>i</a:t>
            </a:r>
            <a:r>
              <a:rPr lang="ru-RU" sz="1500" dirty="0"/>
              <a:t>-й и </a:t>
            </a:r>
            <a:r>
              <a:rPr lang="en-US" sz="1500" dirty="0"/>
              <a:t>j</a:t>
            </a:r>
            <a:r>
              <a:rPr lang="ru-RU" sz="1500" dirty="0"/>
              <a:t>-й объекты  попадали в один кластер тогда и только тогда, когда расстояние между точками </a:t>
            </a:r>
            <a:r>
              <a:rPr lang="en-US" sz="1500" dirty="0"/>
              <a:t>X</a:t>
            </a:r>
            <a:r>
              <a:rPr lang="en-US" sz="1050" dirty="0"/>
              <a:t>i</a:t>
            </a:r>
            <a:r>
              <a:rPr lang="en-US" sz="1500" dirty="0"/>
              <a:t> </a:t>
            </a:r>
            <a:r>
              <a:rPr lang="ru-RU" sz="1500" dirty="0"/>
              <a:t>и </a:t>
            </a:r>
            <a:r>
              <a:rPr lang="en-US" sz="1500" dirty="0" err="1"/>
              <a:t>X</a:t>
            </a:r>
            <a:r>
              <a:rPr lang="en-US" sz="1050" dirty="0" err="1"/>
              <a:t>j</a:t>
            </a:r>
            <a:r>
              <a:rPr lang="ru-RU" sz="1500" dirty="0"/>
              <a:t> было бы достаточно малым, и наоборот, попадали бы в разные кластеры в случае достаточно большого расстояния между ними.</a:t>
            </a:r>
          </a:p>
          <a:p>
            <a:r>
              <a:rPr lang="ru-RU" sz="1500" dirty="0"/>
              <a:t>Понятие однородности объектов является наиболее трудным в задачах кластерного анализа. Для ее решения вводится понятие </a:t>
            </a:r>
            <a:r>
              <a:rPr lang="ru-RU" sz="1500" b="1" dirty="0"/>
              <a:t>расстояния между объектами</a:t>
            </a:r>
            <a:r>
              <a:rPr lang="ru-RU" sz="1500" dirty="0"/>
              <a:t>, которое обозначается </a:t>
            </a:r>
            <a:r>
              <a:rPr lang="en-US" sz="1500" b="1" i="1" dirty="0"/>
              <a:t>d(X</a:t>
            </a:r>
            <a:r>
              <a:rPr lang="en-US" sz="1050" b="1" i="1" dirty="0"/>
              <a:t>i</a:t>
            </a:r>
            <a:r>
              <a:rPr lang="ru-RU" sz="1500" b="1" i="1" dirty="0"/>
              <a:t>,</a:t>
            </a:r>
            <a:r>
              <a:rPr lang="en-US" sz="1500" b="1" i="1" dirty="0" err="1"/>
              <a:t>X</a:t>
            </a:r>
            <a:r>
              <a:rPr lang="en-US" sz="1050" b="1" i="1" dirty="0" err="1"/>
              <a:t>j</a:t>
            </a:r>
            <a:r>
              <a:rPr lang="ru-RU" sz="1500" b="1" i="1" dirty="0"/>
              <a:t>) </a:t>
            </a:r>
            <a:r>
              <a:rPr lang="ru-RU" sz="1500" b="1" dirty="0"/>
              <a:t>или</a:t>
            </a:r>
            <a:r>
              <a:rPr lang="en-US" sz="1500" b="1" i="1" dirty="0"/>
              <a:t> </a:t>
            </a:r>
            <a:r>
              <a:rPr lang="en-US" sz="1500" b="1" i="1" dirty="0" err="1"/>
              <a:t>d</a:t>
            </a:r>
            <a:r>
              <a:rPr lang="en-US" sz="1050" b="1" i="1" dirty="0" err="1"/>
              <a:t>ij</a:t>
            </a:r>
            <a:endParaRPr lang="ru-RU" sz="1050" b="1" i="1" dirty="0"/>
          </a:p>
          <a:p>
            <a:r>
              <a:rPr lang="ru-RU" dirty="0"/>
              <a:t>Если задана функция </a:t>
            </a:r>
            <a:r>
              <a:rPr lang="en-US" i="1" dirty="0"/>
              <a:t>d(X</a:t>
            </a:r>
            <a:r>
              <a:rPr lang="en-US" sz="900" i="1" dirty="0"/>
              <a:t>i</a:t>
            </a:r>
            <a:r>
              <a:rPr lang="ru-RU" i="1" dirty="0"/>
              <a:t>,</a:t>
            </a:r>
            <a:r>
              <a:rPr lang="en-US" i="1" dirty="0" err="1"/>
              <a:t>X</a:t>
            </a:r>
            <a:r>
              <a:rPr lang="en-US" sz="900" i="1" dirty="0" err="1"/>
              <a:t>j</a:t>
            </a:r>
            <a:r>
              <a:rPr lang="ru-RU" i="1" dirty="0"/>
              <a:t>)</a:t>
            </a:r>
            <a:r>
              <a:rPr lang="ru-RU" dirty="0"/>
              <a:t>, то близкие с точки зрения этой метрики объекты считаются </a:t>
            </a:r>
            <a:r>
              <a:rPr lang="ru-RU" b="1" dirty="0"/>
              <a:t>однородными, принадлежащими к одному классу</a:t>
            </a:r>
            <a:endParaRPr lang="en-US" sz="1050" b="1" i="1" dirty="0"/>
          </a:p>
          <a:p>
            <a:r>
              <a:rPr lang="ru-RU" dirty="0"/>
              <a:t>Большинство алгоритмов кластерного анализа полностью исходит из матрицы расстояний (или близостей), либо требует вычисления отдельных ее элементов, поэтому, если данные представлены в форме Х, то первым этапом решения задачи поиска кластеров будет </a:t>
            </a:r>
            <a:r>
              <a:rPr lang="ru-RU" b="1" dirty="0"/>
              <a:t>выбор способа вычисления расстояний, или близости, между объектами или признаками</a:t>
            </a:r>
            <a:r>
              <a:rPr lang="ru-RU" dirty="0"/>
              <a:t>.</a:t>
            </a:r>
            <a:endParaRPr lang="ru-RU" sz="1500"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700" dirty="0"/>
              <a:t>Как можно определить, что </a:t>
            </a:r>
            <a:r>
              <a:rPr lang="en-US" sz="2700" dirty="0"/>
              <a:t>X</a:t>
            </a:r>
            <a:r>
              <a:rPr lang="en-US" sz="1800" dirty="0"/>
              <a:t>i </a:t>
            </a:r>
            <a:r>
              <a:rPr lang="ru-RU" sz="2700" dirty="0"/>
              <a:t>и </a:t>
            </a:r>
            <a:r>
              <a:rPr lang="en-US" sz="2700" dirty="0" err="1"/>
              <a:t>X</a:t>
            </a:r>
            <a:r>
              <a:rPr lang="en-US" sz="1800" dirty="0" err="1"/>
              <a:t>j</a:t>
            </a:r>
            <a:r>
              <a:rPr lang="ru-RU" sz="1800" dirty="0"/>
              <a:t> </a:t>
            </a:r>
            <a:r>
              <a:rPr lang="ru-RU" sz="2700" dirty="0"/>
              <a:t>сходны или различны? </a:t>
            </a:r>
          </a:p>
        </p:txBody>
      </p:sp>
    </p:spTree>
    <p:extLst>
      <p:ext uri="{BB962C8B-B14F-4D97-AF65-F5344CB8AC3E}">
        <p14:creationId xmlns:p14="http://schemas.microsoft.com/office/powerpoint/2010/main" val="3592022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48442" y="1937708"/>
            <a:ext cx="7451066" cy="3842114"/>
          </a:xfrm>
        </p:spPr>
        <p:txBody>
          <a:bodyPr>
            <a:normAutofit fontScale="62500" lnSpcReduction="20000"/>
          </a:bodyPr>
          <a:lstStyle/>
          <a:p>
            <a:r>
              <a:rPr lang="ru-RU" dirty="0"/>
              <a:t>Наиболее широко используемые в задачах кластерного анализа расстояния и меры близости.</a:t>
            </a:r>
          </a:p>
          <a:p>
            <a:r>
              <a:rPr lang="ru-RU" sz="1500" b="1" u="sng" dirty="0"/>
              <a:t>Обычное Евклидово расстояние:</a:t>
            </a:r>
          </a:p>
          <a:p>
            <a:r>
              <a:rPr lang="ru-RU" dirty="0"/>
              <a:t>где </a:t>
            </a:r>
            <a:r>
              <a:rPr lang="ru-RU" dirty="0" err="1"/>
              <a:t>х</a:t>
            </a:r>
            <a:r>
              <a:rPr lang="ru-RU" baseline="-25000" dirty="0" err="1"/>
              <a:t>ie</a:t>
            </a:r>
            <a:r>
              <a:rPr lang="ru-RU" baseline="-25000" dirty="0"/>
              <a:t>,</a:t>
            </a:r>
            <a:r>
              <a:rPr lang="ru-RU" dirty="0"/>
              <a:t>, </a:t>
            </a:r>
            <a:r>
              <a:rPr lang="ru-RU" dirty="0" err="1"/>
              <a:t>x</a:t>
            </a:r>
            <a:r>
              <a:rPr lang="ru-RU" baseline="-25000" dirty="0" err="1"/>
              <a:t>je</a:t>
            </a:r>
            <a:r>
              <a:rPr lang="ru-RU" dirty="0"/>
              <a:t> – величина е-ой компоненты у i-</a:t>
            </a:r>
            <a:r>
              <a:rPr lang="ru-RU" dirty="0" err="1"/>
              <a:t>го</a:t>
            </a:r>
            <a:r>
              <a:rPr lang="ru-RU" dirty="0"/>
              <a:t> (j-</a:t>
            </a:r>
            <a:r>
              <a:rPr lang="ru-RU" dirty="0" err="1"/>
              <a:t>го</a:t>
            </a:r>
            <a:r>
              <a:rPr lang="ru-RU" dirty="0"/>
              <a:t>) объекта (е=1,2,...,к, </a:t>
            </a:r>
            <a:r>
              <a:rPr lang="ru-RU" dirty="0" err="1"/>
              <a:t>i,j</a:t>
            </a:r>
            <a:r>
              <a:rPr lang="ru-RU" dirty="0"/>
              <a:t>=1,2,...,n)</a:t>
            </a:r>
          </a:p>
          <a:p>
            <a:r>
              <a:rPr lang="ru-RU" dirty="0"/>
              <a:t>Согласно Евклидову расстоянию сходство или различие между классифицируемыми объектами устанавливается в зависимости от метрического расстояния между ними </a:t>
            </a:r>
          </a:p>
          <a:p>
            <a:r>
              <a:rPr lang="ru-RU" sz="1500" b="1" u="sng" dirty="0"/>
              <a:t>Взвешенное Евклидово расстояние:</a:t>
            </a:r>
          </a:p>
          <a:p>
            <a:r>
              <a:rPr lang="ru-RU" dirty="0"/>
              <a:t>применяется в тех случаях, когда каждой компоненте </a:t>
            </a:r>
            <a:r>
              <a:rPr lang="ru-RU" dirty="0" err="1"/>
              <a:t>x</a:t>
            </a:r>
            <a:r>
              <a:rPr lang="ru-RU" baseline="-25000" dirty="0" err="1"/>
              <a:t>l</a:t>
            </a:r>
            <a:r>
              <a:rPr lang="ru-RU" dirty="0"/>
              <a:t> вектора наблюдений X, удается приписать некоторый “вес” </a:t>
            </a:r>
            <a:r>
              <a:rPr lang="ru-RU" dirty="0">
                <a:sym typeface="Symbol" panose="05050102010706020507" pitchFamily="18" charset="2"/>
              </a:rPr>
              <a:t></a:t>
            </a:r>
            <a:r>
              <a:rPr lang="ru-RU" baseline="-25000" dirty="0"/>
              <a:t>l</a:t>
            </a:r>
            <a:r>
              <a:rPr lang="ru-RU" dirty="0"/>
              <a:t>, пропорциональный степени важности признака в задаче классификации. Обычно принимают 0</a:t>
            </a:r>
            <a:r>
              <a:rPr lang="ru-RU" dirty="0">
                <a:sym typeface="Symbol" panose="05050102010706020507" pitchFamily="18" charset="2"/>
              </a:rPr>
              <a:t></a:t>
            </a:r>
            <a:r>
              <a:rPr lang="ru-RU" baseline="-25000" dirty="0"/>
              <a:t>e</a:t>
            </a:r>
            <a:r>
              <a:rPr lang="ru-RU" dirty="0">
                <a:sym typeface="Symbol" panose="05050102010706020507" pitchFamily="18" charset="2"/>
              </a:rPr>
              <a:t></a:t>
            </a:r>
            <a:r>
              <a:rPr lang="ru-RU" dirty="0"/>
              <a:t>1, где e=1,2,...k.</a:t>
            </a:r>
          </a:p>
          <a:p>
            <a:r>
              <a:rPr lang="ru-RU" dirty="0"/>
              <a:t>     Вопрос о выборе весов должен решаться после проведения дополнительных исследований, например, организации опроса экспертов и обработки их мнений. Определение весов </a:t>
            </a:r>
            <a:r>
              <a:rPr lang="ru-RU" dirty="0">
                <a:sym typeface="Symbol" panose="05050102010706020507" pitchFamily="18" charset="2"/>
              </a:rPr>
              <a:t></a:t>
            </a:r>
            <a:r>
              <a:rPr lang="ru-RU" baseline="-25000" dirty="0"/>
              <a:t>l</a:t>
            </a:r>
            <a:r>
              <a:rPr lang="ru-RU" dirty="0"/>
              <a:t>, только по данным выборки, может привести к ложным выводам.</a:t>
            </a:r>
            <a:endParaRPr lang="ru-RU" b="1" dirty="0"/>
          </a:p>
          <a:p>
            <a:endParaRPr lang="ru-RU"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11604" y="1078174"/>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объектами (кластерами) и меры близости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21A8EB74-55DA-4C83-A012-46A9B2A2CD71}"/>
              </a:ext>
            </a:extLst>
          </p:cNvPr>
          <p:cNvGraphicFramePr>
            <a:graphicFrameLocks noChangeAspect="1"/>
          </p:cNvGraphicFramePr>
          <p:nvPr/>
        </p:nvGraphicFramePr>
        <p:xfrm>
          <a:off x="5326097" y="2155195"/>
          <a:ext cx="2618832" cy="695627"/>
        </p:xfrm>
        <a:graphic>
          <a:graphicData uri="http://schemas.openxmlformats.org/presentationml/2006/ole">
            <mc:AlternateContent xmlns:mc="http://schemas.openxmlformats.org/markup-compatibility/2006">
              <mc:Choice xmlns:v="urn:schemas-microsoft-com:vml" Requires="v">
                <p:oleObj spid="_x0000_s121868" name="Формула" r:id="rId3" imgW="1828800" imgH="482600" progId="Equation.3">
                  <p:embed/>
                </p:oleObj>
              </mc:Choice>
              <mc:Fallback>
                <p:oleObj name="Формула" r:id="rId3" imgW="1828800" imgH="482600" progId="Equation.3">
                  <p:embed/>
                  <p:pic>
                    <p:nvPicPr>
                      <p:cNvPr id="6" name="Объект 5">
                        <a:extLst>
                          <a:ext uri="{FF2B5EF4-FFF2-40B4-BE49-F238E27FC236}">
                            <a16:creationId xmlns:a16="http://schemas.microsoft.com/office/drawing/2014/main" id="{21A8EB74-55DA-4C83-A012-46A9B2A2C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97" y="2155195"/>
                        <a:ext cx="2618832" cy="695627"/>
                      </a:xfrm>
                      <a:prstGeom prst="rect">
                        <a:avLst/>
                      </a:prstGeom>
                      <a:noFill/>
                    </p:spPr>
                  </p:pic>
                </p:oleObj>
              </mc:Fallback>
            </mc:AlternateContent>
          </a:graphicData>
        </a:graphic>
      </p:graphicFrame>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DECAAE14-6F80-4FB4-87CC-A5D54C981D76}"/>
              </a:ext>
            </a:extLst>
          </p:cNvPr>
          <p:cNvGraphicFramePr>
            <a:graphicFrameLocks noChangeAspect="1"/>
          </p:cNvGraphicFramePr>
          <p:nvPr/>
        </p:nvGraphicFramePr>
        <p:xfrm>
          <a:off x="5474900" y="3533594"/>
          <a:ext cx="2858217" cy="665613"/>
        </p:xfrm>
        <a:graphic>
          <a:graphicData uri="http://schemas.openxmlformats.org/presentationml/2006/ole">
            <mc:AlternateContent xmlns:mc="http://schemas.openxmlformats.org/markup-compatibility/2006">
              <mc:Choice xmlns:v="urn:schemas-microsoft-com:vml" Requires="v">
                <p:oleObj spid="_x0000_s121869" name="Формула" r:id="rId5" imgW="2082800" imgH="482600" progId="Equation.3">
                  <p:embed/>
                </p:oleObj>
              </mc:Choice>
              <mc:Fallback>
                <p:oleObj name="Формула" r:id="rId5" imgW="2082800" imgH="482600" progId="Equation.3">
                  <p:embed/>
                  <p:pic>
                    <p:nvPicPr>
                      <p:cNvPr id="8" name="Объект 7">
                        <a:extLst>
                          <a:ext uri="{FF2B5EF4-FFF2-40B4-BE49-F238E27FC236}">
                            <a16:creationId xmlns:a16="http://schemas.microsoft.com/office/drawing/2014/main" id="{DECAAE14-6F80-4FB4-87CC-A5D54C981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4900" y="3533594"/>
                        <a:ext cx="2858217" cy="665613"/>
                      </a:xfrm>
                      <a:prstGeom prst="rect">
                        <a:avLst/>
                      </a:prstGeom>
                      <a:noFill/>
                    </p:spPr>
                  </p:pic>
                </p:oleObj>
              </mc:Fallback>
            </mc:AlternateContent>
          </a:graphicData>
        </a:graphic>
      </p:graphicFrame>
    </p:spTree>
    <p:extLst>
      <p:ext uri="{BB962C8B-B14F-4D97-AF65-F5344CB8AC3E}">
        <p14:creationId xmlns:p14="http://schemas.microsoft.com/office/powerpoint/2010/main" val="26118887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8069" y="1620687"/>
            <a:ext cx="7647317" cy="3842114"/>
          </a:xfrm>
        </p:spPr>
        <p:txBody>
          <a:bodyPr>
            <a:normAutofit fontScale="62500" lnSpcReduction="20000"/>
          </a:bodyPr>
          <a:lstStyle/>
          <a:p>
            <a:r>
              <a:rPr lang="ru-RU" dirty="0"/>
              <a:t>После того, как найдено расстояние между объектами и построена матрица расстояний </a:t>
            </a:r>
            <a:r>
              <a:rPr lang="en-US" dirty="0"/>
              <a:t>D</a:t>
            </a:r>
            <a:r>
              <a:rPr lang="ru-RU" dirty="0"/>
              <a:t>, встает вопрос объединения объектов в кластеры. </a:t>
            </a:r>
          </a:p>
          <a:p>
            <a:r>
              <a:rPr lang="ru-RU" dirty="0"/>
              <a:t>Наиболее часто </a:t>
            </a:r>
            <a:r>
              <a:rPr lang="ru-RU" b="1" dirty="0"/>
              <a:t>для вычисления расстояния между классами объектов (кластерами) используют следующие виды расстояний:</a:t>
            </a:r>
          </a:p>
          <a:p>
            <a:pPr indent="14288">
              <a:buFont typeface="Wingdings" panose="05000000000000000000" pitchFamily="2" charset="2"/>
              <a:buChar char="Ø"/>
            </a:pPr>
            <a:r>
              <a:rPr lang="ru-RU" b="1" dirty="0"/>
              <a:t> </a:t>
            </a:r>
            <a:r>
              <a:rPr lang="ru-RU" dirty="0"/>
              <a:t>расстояние, измеряемое по </a:t>
            </a:r>
            <a:r>
              <a:rPr lang="ru-RU" b="1" i="1" u="sng" dirty="0"/>
              <a:t>методу «ближнего соседа» (наименьшее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 </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«дальнего соседа» </a:t>
            </a:r>
            <a:r>
              <a:rPr lang="en-US" b="1" i="1" u="sng" dirty="0"/>
              <a:t>(</a:t>
            </a:r>
            <a:r>
              <a:rPr lang="ru-RU" b="1" i="1" u="sng" dirty="0"/>
              <a:t>наибольшее значение из значений объектов </a:t>
            </a:r>
            <a:r>
              <a:rPr lang="en-US" b="1" i="1" u="sng" dirty="0"/>
              <a:t>X</a:t>
            </a:r>
            <a:r>
              <a:rPr lang="en-US" sz="1050" b="1" i="1" u="sng" dirty="0"/>
              <a:t>i</a:t>
            </a:r>
            <a:r>
              <a:rPr lang="ru-RU" b="1" i="1" u="sng" dirty="0"/>
              <a:t>, </a:t>
            </a:r>
            <a:r>
              <a:rPr lang="en-US" b="1" i="1" u="sng" dirty="0" err="1"/>
              <a:t>X</a:t>
            </a:r>
            <a:r>
              <a:rPr lang="en-US" sz="1050" b="1" i="1" u="sng" dirty="0" err="1"/>
              <a:t>j</a:t>
            </a:r>
            <a:r>
              <a:rPr lang="en-US" b="1" i="1" u="sng" dirty="0"/>
              <a:t>)</a:t>
            </a:r>
            <a:r>
              <a:rPr lang="ru-RU" b="1" i="1" u="sng" dirty="0"/>
              <a:t>:</a:t>
            </a:r>
          </a:p>
          <a:p>
            <a:pPr indent="0">
              <a:buNone/>
            </a:pPr>
            <a:endParaRPr lang="ru-RU" b="1" i="1" u="sng" dirty="0"/>
          </a:p>
          <a:p>
            <a:pPr indent="14288">
              <a:buFont typeface="Wingdings" panose="05000000000000000000" pitchFamily="2" charset="2"/>
              <a:buChar char="Ø"/>
            </a:pPr>
            <a:r>
              <a:rPr lang="ru-RU" dirty="0"/>
              <a:t>расстояние, измеряемое по </a:t>
            </a:r>
            <a:r>
              <a:rPr lang="ru-RU" b="1" i="1" u="sng" dirty="0"/>
              <a:t>«центрам тяжести»</a:t>
            </a:r>
            <a:r>
              <a:rPr lang="ru-RU" u="sng" dirty="0"/>
              <a:t> </a:t>
            </a:r>
            <a:r>
              <a:rPr lang="ru-RU" b="1" u="sng" dirty="0"/>
              <a:t>групп</a:t>
            </a:r>
            <a:r>
              <a:rPr lang="ru-RU" b="1" dirty="0"/>
              <a:t> </a:t>
            </a:r>
            <a:r>
              <a:rPr lang="ru-RU" b="1" u="sng" dirty="0"/>
              <a:t>(</a:t>
            </a:r>
            <a:r>
              <a:rPr lang="ru-RU" b="1" dirty="0"/>
              <a:t>определяемые вектором средних):</a:t>
            </a:r>
          </a:p>
          <a:p>
            <a:pPr indent="14288">
              <a:buFont typeface="Wingdings" panose="05000000000000000000" pitchFamily="2" charset="2"/>
              <a:buChar char="Ø"/>
            </a:pPr>
            <a:endParaRPr lang="ru-RU" b="1" i="1" u="sng" dirty="0"/>
          </a:p>
          <a:p>
            <a:pPr indent="14288">
              <a:buFont typeface="Wingdings" panose="05000000000000000000" pitchFamily="2" charset="2"/>
              <a:buChar char="Ø"/>
            </a:pPr>
            <a:r>
              <a:rPr lang="ru-RU" dirty="0"/>
              <a:t>расстояние, измеряемое  по </a:t>
            </a:r>
            <a:r>
              <a:rPr lang="ru-RU" b="1" i="1" u="sng" dirty="0"/>
              <a:t>методу “средней связи”</a:t>
            </a:r>
            <a:r>
              <a:rPr lang="ru-RU" dirty="0"/>
              <a:t>, </a:t>
            </a:r>
            <a:r>
              <a:rPr lang="ru-RU" b="1" dirty="0"/>
              <a:t>определяется как среднее арифметическое всех попарных расстояний между представителями рассматриваемых групп</a:t>
            </a:r>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7E67015D-E6D8-400A-BCD0-15D7FA2C86F5}"/>
              </a:ext>
            </a:extLst>
          </p:cNvPr>
          <p:cNvGraphicFramePr>
            <a:graphicFrameLocks noChangeAspect="1"/>
          </p:cNvGraphicFramePr>
          <p:nvPr/>
        </p:nvGraphicFramePr>
        <p:xfrm>
          <a:off x="3695880" y="2979439"/>
          <a:ext cx="2569774" cy="380708"/>
        </p:xfrm>
        <a:graphic>
          <a:graphicData uri="http://schemas.openxmlformats.org/presentationml/2006/ole">
            <mc:AlternateContent xmlns:mc="http://schemas.openxmlformats.org/markup-compatibility/2006">
              <mc:Choice xmlns:v="urn:schemas-microsoft-com:vml" Requires="v">
                <p:oleObj spid="_x0000_s122902" name="Формула" r:id="rId3" imgW="2057400" imgH="304800" progId="Equation.3">
                  <p:embed/>
                </p:oleObj>
              </mc:Choice>
              <mc:Fallback>
                <p:oleObj name="Формула" r:id="rId3" imgW="2057400" imgH="304800" progId="Equation.3">
                  <p:embed/>
                  <p:pic>
                    <p:nvPicPr>
                      <p:cNvPr id="4" name="Объект 3">
                        <a:extLst>
                          <a:ext uri="{FF2B5EF4-FFF2-40B4-BE49-F238E27FC236}">
                            <a16:creationId xmlns:a16="http://schemas.microsoft.com/office/drawing/2014/main" id="{7E67015D-E6D8-400A-BCD0-15D7FA2C8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880" y="2979439"/>
                        <a:ext cx="2569774" cy="38070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18435C6-6EF0-4561-9DAD-33CFFA3AA9CE}"/>
              </a:ext>
            </a:extLst>
          </p:cNvPr>
          <p:cNvGraphicFramePr>
            <a:graphicFrameLocks noChangeAspect="1"/>
          </p:cNvGraphicFramePr>
          <p:nvPr/>
        </p:nvGraphicFramePr>
        <p:xfrm>
          <a:off x="3695880" y="3710435"/>
          <a:ext cx="2569773" cy="375492"/>
        </p:xfrm>
        <a:graphic>
          <a:graphicData uri="http://schemas.openxmlformats.org/presentationml/2006/ole">
            <mc:AlternateContent xmlns:mc="http://schemas.openxmlformats.org/markup-compatibility/2006">
              <mc:Choice xmlns:v="urn:schemas-microsoft-com:vml" Requires="v">
                <p:oleObj spid="_x0000_s122903" name="Формула" r:id="rId5" imgW="2082800" imgH="304800" progId="Equation.3">
                  <p:embed/>
                </p:oleObj>
              </mc:Choice>
              <mc:Fallback>
                <p:oleObj name="Формула" r:id="rId5" imgW="2082800" imgH="304800" progId="Equation.3">
                  <p:embed/>
                  <p:pic>
                    <p:nvPicPr>
                      <p:cNvPr id="11" name="Объект 10">
                        <a:extLst>
                          <a:ext uri="{FF2B5EF4-FFF2-40B4-BE49-F238E27FC236}">
                            <a16:creationId xmlns:a16="http://schemas.microsoft.com/office/drawing/2014/main" id="{E18435C6-6EF0-4561-9DAD-33CFFA3AA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880" y="3710435"/>
                        <a:ext cx="2569773" cy="375492"/>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13ECC9A2-D317-4E17-9164-19BB09AFDF5E}"/>
              </a:ext>
            </a:extLst>
          </p:cNvPr>
          <p:cNvGraphicFramePr>
            <a:graphicFrameLocks noChangeAspect="1"/>
          </p:cNvGraphicFramePr>
          <p:nvPr/>
        </p:nvGraphicFramePr>
        <p:xfrm>
          <a:off x="3695880" y="4429235"/>
          <a:ext cx="2036373" cy="296201"/>
        </p:xfrm>
        <a:graphic>
          <a:graphicData uri="http://schemas.openxmlformats.org/presentationml/2006/ole">
            <mc:AlternateContent xmlns:mc="http://schemas.openxmlformats.org/markup-compatibility/2006">
              <mc:Choice xmlns:v="urn:schemas-microsoft-com:vml" Requires="v">
                <p:oleObj spid="_x0000_s122904" name="Формула" r:id="rId7" imgW="1574800" imgH="228600" progId="Equation.3">
                  <p:embed/>
                </p:oleObj>
              </mc:Choice>
              <mc:Fallback>
                <p:oleObj name="Формула" r:id="rId7" imgW="1574800" imgH="228600" progId="Equation.3">
                  <p:embed/>
                  <p:pic>
                    <p:nvPicPr>
                      <p:cNvPr id="13" name="Объект 12">
                        <a:extLst>
                          <a:ext uri="{FF2B5EF4-FFF2-40B4-BE49-F238E27FC236}">
                            <a16:creationId xmlns:a16="http://schemas.microsoft.com/office/drawing/2014/main" id="{13ECC9A2-D317-4E17-9164-19BB09AFDF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880" y="4429235"/>
                        <a:ext cx="2036373" cy="296201"/>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C0E70066-AE22-4680-9225-6D68D9F575C9}"/>
              </a:ext>
            </a:extLst>
          </p:cNvPr>
          <p:cNvGraphicFramePr>
            <a:graphicFrameLocks noChangeAspect="1"/>
          </p:cNvGraphicFramePr>
          <p:nvPr/>
        </p:nvGraphicFramePr>
        <p:xfrm>
          <a:off x="3695880" y="5350295"/>
          <a:ext cx="2569773" cy="499389"/>
        </p:xfrm>
        <a:graphic>
          <a:graphicData uri="http://schemas.openxmlformats.org/presentationml/2006/ole">
            <mc:AlternateContent xmlns:mc="http://schemas.openxmlformats.org/markup-compatibility/2006">
              <mc:Choice xmlns:v="urn:schemas-microsoft-com:vml" Requires="v">
                <p:oleObj spid="_x0000_s122905" name="Формула" r:id="rId9" imgW="2349500" imgH="457200" progId="Equation.3">
                  <p:embed/>
                </p:oleObj>
              </mc:Choice>
              <mc:Fallback>
                <p:oleObj name="Формула" r:id="rId9" imgW="2349500" imgH="457200" progId="Equation.3">
                  <p:embed/>
                  <p:pic>
                    <p:nvPicPr>
                      <p:cNvPr id="15" name="Объект 14">
                        <a:extLst>
                          <a:ext uri="{FF2B5EF4-FFF2-40B4-BE49-F238E27FC236}">
                            <a16:creationId xmlns:a16="http://schemas.microsoft.com/office/drawing/2014/main" id="{C0E70066-AE22-4680-9225-6D68D9F57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880" y="5350295"/>
                        <a:ext cx="2569773" cy="499389"/>
                      </a:xfrm>
                      <a:prstGeom prst="rect">
                        <a:avLst/>
                      </a:prstGeom>
                      <a:noFill/>
                    </p:spPr>
                  </p:pic>
                </p:oleObj>
              </mc:Fallback>
            </mc:AlternateContent>
          </a:graphicData>
        </a:graphic>
      </p:graphicFrame>
    </p:spTree>
    <p:extLst>
      <p:ext uri="{BB962C8B-B14F-4D97-AF65-F5344CB8AC3E}">
        <p14:creationId xmlns:p14="http://schemas.microsoft.com/office/powerpoint/2010/main" val="1429995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16" y="1620686"/>
            <a:ext cx="7647317" cy="3991876"/>
          </a:xfrm>
        </p:spPr>
        <p:txBody>
          <a:bodyPr>
            <a:normAutofit fontScale="62500" lnSpcReduction="20000"/>
          </a:bodyPr>
          <a:lstStyle/>
          <a:p>
            <a:r>
              <a:rPr lang="ru-RU" b="1" dirty="0"/>
              <a:t>Расстояние между классами </a:t>
            </a:r>
            <a:r>
              <a:rPr lang="ru-RU" b="1" dirty="0" err="1"/>
              <a:t>s</a:t>
            </a:r>
            <a:r>
              <a:rPr lang="ru-RU" b="1" baseline="-25000" dirty="0" err="1"/>
              <a:t>l</a:t>
            </a:r>
            <a:r>
              <a:rPr lang="ru-RU" b="1" dirty="0"/>
              <a:t> и s</a:t>
            </a:r>
            <a:r>
              <a:rPr lang="ru-RU" b="1" baseline="-25000" dirty="0"/>
              <a:t>(</a:t>
            </a:r>
            <a:r>
              <a:rPr lang="ru-RU" b="1" baseline="-25000" dirty="0" err="1"/>
              <a:t>m,q</a:t>
            </a:r>
            <a:r>
              <a:rPr lang="ru-RU" b="1" baseline="-25000" dirty="0"/>
              <a:t>)</a:t>
            </a:r>
            <a:r>
              <a:rPr lang="ru-RU" dirty="0"/>
              <a:t>, являющиеся объединением двух других классов </a:t>
            </a:r>
            <a:r>
              <a:rPr lang="ru-RU" dirty="0" err="1"/>
              <a:t>s</a:t>
            </a:r>
            <a:r>
              <a:rPr lang="ru-RU" baseline="-25000" dirty="0" err="1"/>
              <a:t>m</a:t>
            </a:r>
            <a:r>
              <a:rPr lang="ru-RU" dirty="0"/>
              <a:t> и </a:t>
            </a:r>
            <a:r>
              <a:rPr lang="ru-RU" dirty="0" err="1"/>
              <a:t>s</a:t>
            </a:r>
            <a:r>
              <a:rPr lang="ru-RU" baseline="-25000" dirty="0" err="1"/>
              <a:t>q</a:t>
            </a:r>
            <a:r>
              <a:rPr lang="ru-RU" dirty="0"/>
              <a:t>, можно определить по формуле:</a:t>
            </a:r>
          </a:p>
          <a:p>
            <a:endParaRPr lang="ru-RU" dirty="0"/>
          </a:p>
          <a:p>
            <a:endParaRPr lang="ru-RU" dirty="0"/>
          </a:p>
          <a:p>
            <a:r>
              <a:rPr lang="ru-RU" dirty="0"/>
              <a:t>где                                                                     – расстояния между классами </a:t>
            </a:r>
            <a:r>
              <a:rPr lang="ru-RU" dirty="0" err="1"/>
              <a:t>s</a:t>
            </a:r>
            <a:r>
              <a:rPr lang="ru-RU" baseline="-25000" dirty="0" err="1"/>
              <a:t>l</a:t>
            </a:r>
            <a:r>
              <a:rPr lang="ru-RU" dirty="0"/>
              <a:t>,</a:t>
            </a:r>
            <a:r>
              <a:rPr lang="ru-RU" baseline="-25000" dirty="0"/>
              <a:t> </a:t>
            </a:r>
            <a:r>
              <a:rPr lang="ru-RU" dirty="0" err="1"/>
              <a:t>s</a:t>
            </a:r>
            <a:r>
              <a:rPr lang="ru-RU" baseline="-25000" dirty="0" err="1"/>
              <a:t>m</a:t>
            </a:r>
            <a:r>
              <a:rPr lang="ru-RU" dirty="0"/>
              <a:t> и </a:t>
            </a:r>
            <a:r>
              <a:rPr lang="ru-RU" dirty="0" err="1"/>
              <a:t>s</a:t>
            </a:r>
            <a:r>
              <a:rPr lang="ru-RU" baseline="-25000" dirty="0" err="1"/>
              <a:t>q</a:t>
            </a:r>
            <a:r>
              <a:rPr lang="ru-RU" dirty="0"/>
              <a:t>;</a:t>
            </a:r>
          </a:p>
          <a:p>
            <a:r>
              <a:rPr lang="ru-RU" dirty="0">
                <a:sym typeface="Symbol" panose="05050102010706020507" pitchFamily="18" charset="2"/>
              </a:rPr>
              <a:t></a:t>
            </a:r>
            <a:r>
              <a:rPr lang="ru-RU" dirty="0"/>
              <a:t>, </a:t>
            </a:r>
            <a:r>
              <a:rPr lang="ru-RU" dirty="0">
                <a:sym typeface="Symbol" panose="05050102010706020507" pitchFamily="18" charset="2"/>
              </a:rPr>
              <a:t></a:t>
            </a:r>
            <a:r>
              <a:rPr lang="ru-RU" dirty="0"/>
              <a:t>, </a:t>
            </a:r>
            <a:r>
              <a:rPr lang="ru-RU" dirty="0">
                <a:sym typeface="Symbol" panose="05050102010706020507" pitchFamily="18" charset="2"/>
              </a:rPr>
              <a:t></a:t>
            </a:r>
            <a:r>
              <a:rPr lang="ru-RU" dirty="0"/>
              <a:t> и </a:t>
            </a:r>
            <a:r>
              <a:rPr lang="ru-RU" dirty="0">
                <a:sym typeface="Symbol" panose="05050102010706020507" pitchFamily="18" charset="2"/>
              </a:rPr>
              <a:t></a:t>
            </a:r>
            <a:r>
              <a:rPr lang="ru-RU" dirty="0"/>
              <a:t> – числовые коэффициенты, значения которых определяют специфику процедуры, ее алгоритм</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приходим к расстоянию, построенному по принципу </a:t>
            </a:r>
            <a:r>
              <a:rPr lang="ru-RU" b="1" dirty="0"/>
              <a:t>“ближнего соседа”</a:t>
            </a:r>
            <a:r>
              <a:rPr lang="ru-RU" dirty="0"/>
              <a:t>. </a:t>
            </a:r>
          </a:p>
          <a:p>
            <a:r>
              <a:rPr lang="ru-RU" dirty="0"/>
              <a:t>При </a:t>
            </a:r>
            <a:r>
              <a:rPr lang="ru-RU" b="1" dirty="0">
                <a:sym typeface="Symbol" panose="05050102010706020507" pitchFamily="18" charset="2"/>
              </a:rPr>
              <a:t></a:t>
            </a:r>
            <a:r>
              <a:rPr lang="ru-RU" b="1" dirty="0"/>
              <a:t>= </a:t>
            </a:r>
            <a:r>
              <a:rPr lang="ru-RU" b="1" dirty="0">
                <a:sym typeface="Symbol" panose="05050102010706020507" pitchFamily="18" charset="2"/>
              </a:rPr>
              <a:t></a:t>
            </a:r>
            <a:r>
              <a:rPr lang="ru-RU" b="1" dirty="0"/>
              <a:t>=</a:t>
            </a:r>
            <a:r>
              <a:rPr lang="ru-RU" b="1" dirty="0">
                <a:sym typeface="Symbol" panose="05050102010706020507" pitchFamily="18" charset="2"/>
              </a:rPr>
              <a:t></a:t>
            </a:r>
            <a:r>
              <a:rPr lang="ru-RU" b="1" dirty="0"/>
              <a:t>=1/2 и </a:t>
            </a:r>
            <a:r>
              <a:rPr lang="ru-RU" b="1" dirty="0">
                <a:sym typeface="Symbol" panose="05050102010706020507" pitchFamily="18" charset="2"/>
              </a:rPr>
              <a:t></a:t>
            </a:r>
            <a:r>
              <a:rPr lang="ru-RU" b="1" dirty="0"/>
              <a:t>=0</a:t>
            </a:r>
            <a:r>
              <a:rPr lang="ru-RU" dirty="0"/>
              <a:t> – расстояние между классами определяется по принципу </a:t>
            </a:r>
            <a:r>
              <a:rPr lang="ru-RU" b="1" dirty="0"/>
              <a:t>“дальнего соседа”</a:t>
            </a:r>
            <a:r>
              <a:rPr lang="ru-RU" dirty="0"/>
              <a:t>, то есть как расстояние между двумя самыми дальними элементами этих классов</a:t>
            </a:r>
          </a:p>
          <a:p>
            <a:r>
              <a:rPr lang="ru-RU" dirty="0"/>
              <a:t>И                                      </a:t>
            </a:r>
            <a:r>
              <a:rPr lang="ru-RU" dirty="0">
                <a:sym typeface="Symbol" panose="05050102010706020507" pitchFamily="18" charset="2"/>
              </a:rPr>
              <a:t> </a:t>
            </a:r>
            <a:r>
              <a:rPr lang="ru-RU" dirty="0"/>
              <a:t>–</a:t>
            </a:r>
            <a:r>
              <a:rPr lang="ru-RU" dirty="0">
                <a:sym typeface="Symbol" panose="05050102010706020507" pitchFamily="18" charset="2"/>
              </a:rPr>
              <a:t> приводит </a:t>
            </a:r>
            <a:r>
              <a:rPr lang="ru-RU" dirty="0"/>
              <a:t>к расстоянию </a:t>
            </a:r>
            <a:r>
              <a:rPr lang="ru-RU" dirty="0">
                <a:sym typeface="Symbol" panose="05050102010706020507" pitchFamily="18" charset="2"/>
              </a:rPr>
              <a:t></a:t>
            </a:r>
            <a:r>
              <a:rPr lang="ru-RU" baseline="-25000" dirty="0"/>
              <a:t>ср</a:t>
            </a:r>
            <a:r>
              <a:rPr lang="ru-RU" dirty="0"/>
              <a:t> между классами (</a:t>
            </a:r>
            <a:r>
              <a:rPr lang="ru-RU" b="1" dirty="0"/>
              <a:t>метод</a:t>
            </a:r>
          </a:p>
          <a:p>
            <a:pPr marL="0" indent="0">
              <a:buNone/>
            </a:pPr>
            <a:r>
              <a:rPr lang="ru-RU" b="1" dirty="0"/>
              <a:t> «средней связи»</a:t>
            </a:r>
            <a:r>
              <a:rPr lang="ru-RU" dirty="0"/>
              <a:t>) вычисленному как среднее из расстояний между всеми парами элементов, один из которых берется из одного класса, а другой из другого.</a:t>
            </a:r>
          </a:p>
          <a:p>
            <a:endParaRPr lang="ru-RU" b="1" dirty="0"/>
          </a:p>
        </p:txBody>
      </p:sp>
      <p:sp>
        <p:nvSpPr>
          <p:cNvPr id="10" name="Заголовок 1">
            <a:extLst>
              <a:ext uri="{FF2B5EF4-FFF2-40B4-BE49-F238E27FC236}">
                <a16:creationId xmlns:a16="http://schemas.microsoft.com/office/drawing/2014/main" id="{F8B20C4F-B361-4D19-AFA2-6D97E0E7E434}"/>
              </a:ext>
            </a:extLst>
          </p:cNvPr>
          <p:cNvSpPr txBox="1">
            <a:spLocks/>
          </p:cNvSpPr>
          <p:nvPr/>
        </p:nvSpPr>
        <p:spPr>
          <a:xfrm>
            <a:off x="1931014" y="910908"/>
            <a:ext cx="6683765" cy="859535"/>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100" dirty="0"/>
              <a:t>Расстояния между группами объектов и меры близости двух групп объектов</a:t>
            </a:r>
          </a:p>
        </p:txBody>
      </p:sp>
      <p:sp>
        <p:nvSpPr>
          <p:cNvPr id="5" name="Rectangle 4">
            <a:extLst>
              <a:ext uri="{FF2B5EF4-FFF2-40B4-BE49-F238E27FC236}">
                <a16:creationId xmlns:a16="http://schemas.microsoft.com/office/drawing/2014/main" id="{0D25EE7C-EE45-4A32-A3E7-4AAACD762CD7}"/>
              </a:ext>
            </a:extLst>
          </p:cNvPr>
          <p:cNvSpPr>
            <a:spLocks noChangeArrowheads="1"/>
          </p:cNvSpPr>
          <p:nvPr/>
        </p:nvSpPr>
        <p:spPr bwMode="auto">
          <a:xfrm>
            <a:off x="2128568" y="2624119"/>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7" name="Rectangle 7">
            <a:extLst>
              <a:ext uri="{FF2B5EF4-FFF2-40B4-BE49-F238E27FC236}">
                <a16:creationId xmlns:a16="http://schemas.microsoft.com/office/drawing/2014/main" id="{D6C6F020-F1DC-4486-86C4-E4D7CAC15B6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2" name="Rectangle 2">
            <a:extLst>
              <a:ext uri="{FF2B5EF4-FFF2-40B4-BE49-F238E27FC236}">
                <a16:creationId xmlns:a16="http://schemas.microsoft.com/office/drawing/2014/main" id="{3CE75992-7C10-437D-A371-6357B9A1CBE6}"/>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926C5C0D-0E17-420C-9F67-BA8CFBFFAD5A}"/>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D6D96623-A0D2-4C2D-8FCF-1C2101697D97}"/>
              </a:ext>
            </a:extLst>
          </p:cNvPr>
          <p:cNvSpPr>
            <a:spLocks noChangeArrowheads="1"/>
          </p:cNvSpPr>
          <p:nvPr/>
        </p:nvSpPr>
        <p:spPr bwMode="auto">
          <a:xfrm>
            <a:off x="1766258" y="4915384"/>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14" name="Rectangle 14">
            <a:extLst>
              <a:ext uri="{FF2B5EF4-FFF2-40B4-BE49-F238E27FC236}">
                <a16:creationId xmlns:a16="http://schemas.microsoft.com/office/drawing/2014/main" id="{185F8BCD-3A2C-466E-BE4C-BD35F28EC572}"/>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FCFA5BE-7D73-4667-B65F-6014C6A7FCAD}"/>
              </a:ext>
            </a:extLst>
          </p:cNvPr>
          <p:cNvSpPr>
            <a:spLocks noChangeArrowheads="1"/>
          </p:cNvSpPr>
          <p:nvPr/>
        </p:nvSpPr>
        <p:spPr bwMode="auto">
          <a:xfrm>
            <a:off x="2128568" y="2021422"/>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16109F19-BF83-4B05-BF0E-003B73F8A932}"/>
              </a:ext>
            </a:extLst>
          </p:cNvPr>
          <p:cNvGraphicFramePr>
            <a:graphicFrameLocks noChangeAspect="1"/>
          </p:cNvGraphicFramePr>
          <p:nvPr/>
        </p:nvGraphicFramePr>
        <p:xfrm>
          <a:off x="2128568" y="2194546"/>
          <a:ext cx="5225682" cy="339330"/>
        </p:xfrm>
        <a:graphic>
          <a:graphicData uri="http://schemas.openxmlformats.org/presentationml/2006/ole">
            <mc:AlternateContent xmlns:mc="http://schemas.openxmlformats.org/markup-compatibility/2006">
              <mc:Choice xmlns:v="urn:schemas-microsoft-com:vml" Requires="v">
                <p:oleObj spid="_x0000_s123926" name="Формула" r:id="rId3" imgW="3670300" imgH="241300" progId="Equation.3">
                  <p:embed/>
                </p:oleObj>
              </mc:Choice>
              <mc:Fallback>
                <p:oleObj name="Формула" r:id="rId3" imgW="3670300" imgH="241300" progId="Equation.3">
                  <p:embed/>
                  <p:pic>
                    <p:nvPicPr>
                      <p:cNvPr id="8" name="Объект 7">
                        <a:extLst>
                          <a:ext uri="{FF2B5EF4-FFF2-40B4-BE49-F238E27FC236}">
                            <a16:creationId xmlns:a16="http://schemas.microsoft.com/office/drawing/2014/main" id="{16109F19-BF83-4B05-BF0E-003B73F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568" y="2194546"/>
                        <a:ext cx="5225682" cy="339330"/>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220DA026-4E8C-4CC0-9189-F71A38FFA8AC}"/>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78F5F6B1-3555-4A16-B222-1D77C19EDA57}"/>
              </a:ext>
            </a:extLst>
          </p:cNvPr>
          <p:cNvGraphicFramePr>
            <a:graphicFrameLocks noChangeAspect="1"/>
          </p:cNvGraphicFramePr>
          <p:nvPr/>
        </p:nvGraphicFramePr>
        <p:xfrm>
          <a:off x="2043352" y="2734660"/>
          <a:ext cx="3158375" cy="339329"/>
        </p:xfrm>
        <a:graphic>
          <a:graphicData uri="http://schemas.openxmlformats.org/presentationml/2006/ole">
            <mc:AlternateContent xmlns:mc="http://schemas.openxmlformats.org/markup-compatibility/2006">
              <mc:Choice xmlns:v="urn:schemas-microsoft-com:vml" Requires="v">
                <p:oleObj spid="_x0000_s123927" name="Формула" r:id="rId5" imgW="3454400" imgH="368300" progId="Equation.3">
                  <p:embed/>
                </p:oleObj>
              </mc:Choice>
              <mc:Fallback>
                <p:oleObj name="Формула" r:id="rId5" imgW="3454400" imgH="368300" progId="Equation.3">
                  <p:embed/>
                  <p:pic>
                    <p:nvPicPr>
                      <p:cNvPr id="17" name="Объект 16">
                        <a:extLst>
                          <a:ext uri="{FF2B5EF4-FFF2-40B4-BE49-F238E27FC236}">
                            <a16:creationId xmlns:a16="http://schemas.microsoft.com/office/drawing/2014/main" id="{78F5F6B1-3555-4A16-B222-1D77C19ED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352" y="2734660"/>
                        <a:ext cx="3158375" cy="339329"/>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FA487C42-3D24-44A1-A8B1-321E71498C51}"/>
              </a:ext>
            </a:extLst>
          </p:cNvPr>
          <p:cNvSpPr>
            <a:spLocks noChangeArrowheads="1"/>
          </p:cNvSpPr>
          <p:nvPr/>
        </p:nvSpPr>
        <p:spPr bwMode="auto">
          <a:xfrm>
            <a:off x="0" y="68412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32BB440C-9FD9-4457-ABAE-7598F87D1E66}"/>
              </a:ext>
            </a:extLst>
          </p:cNvPr>
          <p:cNvGraphicFramePr>
            <a:graphicFrameLocks noChangeAspect="1"/>
          </p:cNvGraphicFramePr>
          <p:nvPr/>
        </p:nvGraphicFramePr>
        <p:xfrm>
          <a:off x="1840995" y="4702901"/>
          <a:ext cx="844536" cy="422268"/>
        </p:xfrm>
        <a:graphic>
          <a:graphicData uri="http://schemas.openxmlformats.org/presentationml/2006/ole">
            <mc:AlternateContent xmlns:mc="http://schemas.openxmlformats.org/markup-compatibility/2006">
              <mc:Choice xmlns:v="urn:schemas-microsoft-com:vml" Requires="v">
                <p:oleObj spid="_x0000_s123928" name="Формула" r:id="rId7" imgW="914400" imgH="457200" progId="Equation.3">
                  <p:embed/>
                </p:oleObj>
              </mc:Choice>
              <mc:Fallback>
                <p:oleObj name="Формула" r:id="rId7" imgW="914400" imgH="457200" progId="Equation.3">
                  <p:embed/>
                  <p:pic>
                    <p:nvPicPr>
                      <p:cNvPr id="19" name="Объект 18">
                        <a:extLst>
                          <a:ext uri="{FF2B5EF4-FFF2-40B4-BE49-F238E27FC236}">
                            <a16:creationId xmlns:a16="http://schemas.microsoft.com/office/drawing/2014/main" id="{32BB440C-9FD9-4457-ABAE-7598F87D1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0995" y="4702901"/>
                        <a:ext cx="844536" cy="422268"/>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9F870C64-6DC5-4C97-AAF9-CD57F6F0CC46}"/>
              </a:ext>
            </a:extLst>
          </p:cNvPr>
          <p:cNvSpPr>
            <a:spLocks noChangeArrowheads="1"/>
          </p:cNvSpPr>
          <p:nvPr/>
        </p:nvSpPr>
        <p:spPr bwMode="auto">
          <a:xfrm>
            <a:off x="3105510" y="4865003"/>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C628D8C0-7754-49B7-A4E3-9948B475BD6B}"/>
              </a:ext>
            </a:extLst>
          </p:cNvPr>
          <p:cNvGraphicFramePr>
            <a:graphicFrameLocks noChangeAspect="1"/>
          </p:cNvGraphicFramePr>
          <p:nvPr/>
        </p:nvGraphicFramePr>
        <p:xfrm>
          <a:off x="2727967" y="4705237"/>
          <a:ext cx="797015" cy="419933"/>
        </p:xfrm>
        <a:graphic>
          <a:graphicData uri="http://schemas.openxmlformats.org/presentationml/2006/ole">
            <mc:AlternateContent xmlns:mc="http://schemas.openxmlformats.org/markup-compatibility/2006">
              <mc:Choice xmlns:v="urn:schemas-microsoft-com:vml" Requires="v">
                <p:oleObj spid="_x0000_s123929" name="Формула" r:id="rId9" imgW="889000" imgH="469900" progId="Equation.3">
                  <p:embed/>
                </p:oleObj>
              </mc:Choice>
              <mc:Fallback>
                <p:oleObj name="Формула" r:id="rId9" imgW="889000" imgH="469900" progId="Equation.3">
                  <p:embed/>
                  <p:pic>
                    <p:nvPicPr>
                      <p:cNvPr id="21" name="Объект 20">
                        <a:extLst>
                          <a:ext uri="{FF2B5EF4-FFF2-40B4-BE49-F238E27FC236}">
                            <a16:creationId xmlns:a16="http://schemas.microsoft.com/office/drawing/2014/main" id="{C628D8C0-7754-49B7-A4E3-9948B475BD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967" y="4705237"/>
                        <a:ext cx="797015" cy="419933"/>
                      </a:xfrm>
                      <a:prstGeom prst="rect">
                        <a:avLst/>
                      </a:prstGeom>
                      <a:noFill/>
                    </p:spPr>
                  </p:pic>
                </p:oleObj>
              </mc:Fallback>
            </mc:AlternateContent>
          </a:graphicData>
        </a:graphic>
      </p:graphicFrame>
    </p:spTree>
    <p:extLst>
      <p:ext uri="{BB962C8B-B14F-4D97-AF65-F5344CB8AC3E}">
        <p14:creationId xmlns:p14="http://schemas.microsoft.com/office/powerpoint/2010/main" val="29116516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8A128-90F4-4A37-9544-0B06D828D564}"/>
              </a:ext>
            </a:extLst>
          </p:cNvPr>
          <p:cNvSpPr>
            <a:spLocks noGrp="1"/>
          </p:cNvSpPr>
          <p:nvPr>
            <p:ph type="title"/>
          </p:nvPr>
        </p:nvSpPr>
        <p:spPr>
          <a:xfrm>
            <a:off x="1944694" y="1325332"/>
            <a:ext cx="6683765" cy="592967"/>
          </a:xfrm>
        </p:spPr>
        <p:txBody>
          <a:bodyPr/>
          <a:lstStyle/>
          <a:p>
            <a:r>
              <a:rPr lang="ru-RU" dirty="0"/>
              <a:t>Иерархические кластер-процедуры</a:t>
            </a:r>
          </a:p>
        </p:txBody>
      </p:sp>
      <p:sp>
        <p:nvSpPr>
          <p:cNvPr id="3" name="Объект 2">
            <a:extLst>
              <a:ext uri="{FF2B5EF4-FFF2-40B4-BE49-F238E27FC236}">
                <a16:creationId xmlns:a16="http://schemas.microsoft.com/office/drawing/2014/main" id="{80093D5E-D531-4F62-9D7C-865D43447CBD}"/>
              </a:ext>
            </a:extLst>
          </p:cNvPr>
          <p:cNvSpPr>
            <a:spLocks noGrp="1"/>
          </p:cNvSpPr>
          <p:nvPr>
            <p:ph idx="1"/>
          </p:nvPr>
        </p:nvSpPr>
        <p:spPr>
          <a:xfrm>
            <a:off x="1720970" y="1918299"/>
            <a:ext cx="7155612" cy="3674853"/>
          </a:xfrm>
        </p:spPr>
        <p:txBody>
          <a:bodyPr>
            <a:normAutofit fontScale="62500" lnSpcReduction="20000"/>
          </a:bodyPr>
          <a:lstStyle/>
          <a:p>
            <a:r>
              <a:rPr lang="ru-RU" dirty="0"/>
              <a:t>Иерархические алгоритмы используются в задачах классификации небольшого числа объектов (в основном до 100-150), где основной интерес представляют не число кластеров, а </a:t>
            </a:r>
            <a:r>
              <a:rPr lang="ru-RU" b="1" dirty="0"/>
              <a:t>анализ структуры множества этих объектов</a:t>
            </a:r>
            <a:r>
              <a:rPr lang="ru-RU" dirty="0"/>
              <a:t> и наглядная </a:t>
            </a:r>
            <a:r>
              <a:rPr lang="ru-RU" b="1" dirty="0"/>
              <a:t>интерпретация</a:t>
            </a:r>
            <a:r>
              <a:rPr lang="ru-RU" dirty="0"/>
              <a:t> проведенного анализа </a:t>
            </a:r>
            <a:r>
              <a:rPr lang="ru-RU" b="1" dirty="0"/>
              <a:t>в виде </a:t>
            </a:r>
            <a:r>
              <a:rPr lang="ru-RU" b="1" dirty="0" err="1"/>
              <a:t>дендрограммы</a:t>
            </a:r>
            <a:r>
              <a:rPr lang="ru-RU" dirty="0"/>
              <a:t> (от греч. </a:t>
            </a:r>
            <a:r>
              <a:rPr lang="en-US" i="1" dirty="0"/>
              <a:t>dendron</a:t>
            </a:r>
            <a:r>
              <a:rPr lang="en-US" dirty="0"/>
              <a:t> </a:t>
            </a:r>
            <a:r>
              <a:rPr lang="ru-RU" dirty="0"/>
              <a:t>– «дерево»), которые являются результатом иерархического кластерного анализа, описывают близость отдельных точек и кластеров друг к другу, представляют в графическом виде последовательность объединения (разделения) кластеров</a:t>
            </a:r>
          </a:p>
          <a:p>
            <a:r>
              <a:rPr lang="ru-RU" b="1" dirty="0" err="1"/>
              <a:t>Дендрограмма</a:t>
            </a:r>
            <a:r>
              <a:rPr lang="ru-RU" dirty="0"/>
              <a:t> (</a:t>
            </a:r>
            <a:r>
              <a:rPr lang="en-US" i="1" dirty="0"/>
              <a:t>dendrogram) </a:t>
            </a:r>
            <a:r>
              <a:rPr lang="en-US" dirty="0"/>
              <a:t>– </a:t>
            </a:r>
            <a:r>
              <a:rPr lang="ru-RU" dirty="0"/>
              <a:t>древовидная диаграмма, содержащая </a:t>
            </a:r>
            <a:r>
              <a:rPr lang="en-US" dirty="0"/>
              <a:t>n</a:t>
            </a:r>
            <a:r>
              <a:rPr lang="ru-RU" dirty="0"/>
              <a:t> уровней, каждый из которых соответствует одному из шагов процесса последовательного укрупнения кластеров, т.е. представляет собой вложенную группировку объектов, которая изменяется на различных уровнях иерархии</a:t>
            </a:r>
          </a:p>
          <a:p>
            <a:r>
              <a:rPr lang="ru-RU" b="1" dirty="0"/>
              <a:t>По оси ординат </a:t>
            </a:r>
            <a:r>
              <a:rPr lang="ru-RU" dirty="0"/>
              <a:t>в </a:t>
            </a:r>
            <a:r>
              <a:rPr lang="ru-RU" dirty="0" err="1"/>
              <a:t>дендрограмме</a:t>
            </a:r>
            <a:r>
              <a:rPr lang="ru-RU" dirty="0"/>
              <a:t> откладываются </a:t>
            </a:r>
            <a:r>
              <a:rPr lang="ru-RU" b="1" dirty="0"/>
              <a:t>расстояния объединения объектов в кластеры</a:t>
            </a:r>
            <a:r>
              <a:rPr lang="ru-RU" dirty="0"/>
              <a:t>. Поэтому на основе анализа </a:t>
            </a:r>
            <a:r>
              <a:rPr lang="ru-RU" dirty="0" err="1"/>
              <a:t>дендрограмм</a:t>
            </a:r>
            <a:r>
              <a:rPr lang="ru-RU" dirty="0"/>
              <a:t> можно проследить порядок объединения в кластеры, изучить расстояние, на котором происходит объединение. </a:t>
            </a:r>
          </a:p>
        </p:txBody>
      </p:sp>
    </p:spTree>
    <p:extLst>
      <p:ext uri="{BB962C8B-B14F-4D97-AF65-F5344CB8AC3E}">
        <p14:creationId xmlns:p14="http://schemas.microsoft.com/office/powerpoint/2010/main" val="1687670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91881</TotalTime>
  <Words>60093</Words>
  <Application>Microsoft Office PowerPoint</Application>
  <PresentationFormat>Экран (4:3)</PresentationFormat>
  <Paragraphs>8438</Paragraphs>
  <Slides>941</Slides>
  <Notes>62</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3</vt:i4>
      </vt:variant>
      <vt:variant>
        <vt:lpstr>Заголовки слайдов</vt:lpstr>
      </vt:variant>
      <vt:variant>
        <vt:i4>941</vt:i4>
      </vt:variant>
    </vt:vector>
  </HeadingPairs>
  <TitlesOfParts>
    <vt:vector size="954" baseType="lpstr">
      <vt:lpstr>Arial</vt:lpstr>
      <vt:lpstr>Arial Narrow</vt:lpstr>
      <vt:lpstr>Bookman Old Style</vt:lpstr>
      <vt:lpstr>Calibri</vt:lpstr>
      <vt:lpstr>Cambria</vt:lpstr>
      <vt:lpstr>Gill Sans MT</vt:lpstr>
      <vt:lpstr>Times New Roman</vt:lpstr>
      <vt:lpstr>Wingdings</vt:lpstr>
      <vt:lpstr>Wingdings 3</vt:lpstr>
      <vt:lpstr>Начальная</vt:lpstr>
      <vt:lpstr>Equation</vt:lpstr>
      <vt:lpstr>Уравнение</vt:lpstr>
      <vt:lpstr>Формула</vt:lpstr>
      <vt:lpstr>Занятие 1</vt:lpstr>
      <vt:lpstr>Статистический анализ структуры явлений. Индексный метод</vt:lpstr>
      <vt:lpstr>Проверка гипотез. Однофакторный дисперсионный анализ</vt:lpstr>
      <vt:lpstr>Интервальные оценки</vt:lpstr>
      <vt:lpstr>Показатели взаимосвязи между качественными переменными</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Построение двумерных нелинейных моделей.</vt:lpstr>
      <vt:lpstr>Презентация PowerPoint</vt:lpstr>
      <vt:lpstr>Двумерные данные. Определение корреляционной зависимости между ними. Построение двумерной линейной регрессионной модели.  </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Презентация PowerPoint</vt:lpstr>
      <vt:lpstr>Кумулята</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Кумулята</vt:lpstr>
      <vt:lpstr>Основные характеристики одномерных данных</vt:lpstr>
      <vt:lpstr>Графическое представление одномерных данных. Анализ временных рядов. </vt:lpstr>
      <vt:lpstr>Выбор вариационного ряда. Начало дисперсионного анализа</vt:lpstr>
      <vt:lpstr>Виды дисперсии</vt:lpstr>
      <vt:lpstr>Правило сложения трех видов дисперсий</vt:lpstr>
      <vt:lpstr>Показатели вариации (характеристики рассеивания) изучаемого признака. </vt:lpstr>
      <vt:lpstr>Презентация PowerPoint</vt:lpstr>
      <vt:lpstr>Занятие 2</vt:lpstr>
      <vt:lpstr>Представление одномерных данных в виде вариационного ряда в интервальном (сгруппированном) виде.</vt:lpstr>
      <vt:lpstr>Вариационный ряд </vt:lpstr>
      <vt:lpstr>Презентация PowerPoint</vt:lpstr>
      <vt:lpstr>Презентация PowerPoint</vt:lpstr>
      <vt:lpstr>Коэффициенты корреляции</vt:lpstr>
      <vt:lpstr>Корреляционный анализ </vt:lpstr>
      <vt:lpstr>Задача корреляционного анализа </vt:lpstr>
      <vt:lpstr>Кластерный анализ: понятие и назначение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Иерархические кластер-процедуры</vt:lpstr>
      <vt:lpstr>Дендрограмма (пример)</vt:lpstr>
      <vt:lpstr>Дендрограмма (пример)</vt:lpstr>
      <vt:lpstr>Парный корреляционный анализ </vt:lpstr>
      <vt:lpstr>Парный коэффициент корреляции</vt:lpstr>
      <vt:lpstr>Частный коэффициент корреляции</vt:lpstr>
      <vt:lpstr>Множественный коэффициент корреляции</vt:lpstr>
      <vt:lpstr>Множественный коэффициент корреляции</vt:lpstr>
      <vt:lpstr>Определитель матрицы (3x3)</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Занятие 1</dc:title>
  <dc:creator>Оксана</dc:creator>
  <cp:lastModifiedBy>Павел Шебаршин</cp:lastModifiedBy>
  <cp:revision>172</cp:revision>
  <dcterms:created xsi:type="dcterms:W3CDTF">2011-01-31T11:55:11Z</dcterms:created>
  <dcterms:modified xsi:type="dcterms:W3CDTF">2020-06-09T12:40:51Z</dcterms:modified>
</cp:coreProperties>
</file>