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4630400" cy="8229600"/>
  <p:notesSz cx="8229600" cy="14630400"/>
  <p:embeddedFontLst>
    <p:embeddedFont>
      <p:font typeface="Anton" pitchFamily="2" charset="0"/>
      <p:regular r:id="rId11"/>
    </p:embeddedFont>
    <p:embeddedFont>
      <p:font typeface="Fira Sans" panose="020B0503050000020004" pitchFamily="3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0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54698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45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Financial Dashboard: Visualizing Your Finances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30470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This presentation explores the development of a financial dashboard designed to provide users with a centralized view of their financial metrics.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3025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0" y="5310188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285661"/>
            <a:ext cx="3285887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36" dirty="0">
                <a:solidFill>
                  <a:srgbClr val="E0D6DE"/>
                </a:solidFill>
                <a:latin typeface="Fira Sans Bold" pitchFamily="34" charset="0"/>
                <a:ea typeface="Fira Sans Bold" pitchFamily="34" charset="-122"/>
                <a:cs typeface="Fira Sans Bold" pitchFamily="34" charset="-120"/>
              </a:rPr>
              <a:t>by P V SHYAM SUNDAR LAL</a:t>
            </a: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4D8FDF-D2A8-F94D-E972-8427FB2F120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0" y="-44272"/>
            <a:ext cx="14630399" cy="82738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967537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45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Module 4: Dashboard and Data Visualization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Centralized View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Provides users with a centralized view of their financial metrics.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Interactive Charts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Includes interactive charts and graphs to visualize spending trends.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6113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45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Key Features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7652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5" name="Text 2"/>
          <p:cNvSpPr/>
          <p:nvPr/>
        </p:nvSpPr>
        <p:spPr>
          <a:xfrm>
            <a:off x="994410" y="2850237"/>
            <a:ext cx="10906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2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2765227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Expense Breakdown Bar Plots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609975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Visualize category-wise expenses using bar charts.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27652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9" name="Text 6"/>
          <p:cNvSpPr/>
          <p:nvPr/>
        </p:nvSpPr>
        <p:spPr>
          <a:xfrm>
            <a:off x="4858226" y="2850237"/>
            <a:ext cx="164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2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2765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Expense Speedometer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255645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visual gauge that tracks spending against budget limits.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482631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3" name="Text 10"/>
          <p:cNvSpPr/>
          <p:nvPr/>
        </p:nvSpPr>
        <p:spPr>
          <a:xfrm>
            <a:off x="966549" y="4911328"/>
            <a:ext cx="164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2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48263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Latest Expenses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5316736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Displays a list of the most recent expenses.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4685467" y="482631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7" name="Text 14"/>
          <p:cNvSpPr/>
          <p:nvPr/>
        </p:nvSpPr>
        <p:spPr>
          <a:xfrm>
            <a:off x="4858226" y="4911328"/>
            <a:ext cx="164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2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5422583" y="48263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Budget Tracking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5422583" y="5316736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Visual indicators highlight overspending when users exceed their set budget limits.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3598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45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Expense Speedometer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117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Expense Under Budget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99288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Green zone indicates spending is within budget limits.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82597"/>
            <a:ext cx="29881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Expense Approaching Limit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516374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Yellow zone indicates spending is approaching the budget limit.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4117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Expense Over Budget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399288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Red zone indicates spending has exceeded the budget limit.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FDA851-B8B4-4135-EEED-C9AD1DF3D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33" y="1603313"/>
            <a:ext cx="4653126" cy="30372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FA04B3-8D4A-0B0B-33D2-AA3A671DD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242" y="1346835"/>
            <a:ext cx="4889710" cy="319171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75996D-4122-6CC1-3E8E-58D575BD6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934" y="5083724"/>
            <a:ext cx="4495547" cy="29344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002AFE-7A68-1ACF-48DD-100FFC944856}"/>
              </a:ext>
            </a:extLst>
          </p:cNvPr>
          <p:cNvSpPr txBox="1"/>
          <p:nvPr/>
        </p:nvSpPr>
        <p:spPr>
          <a:xfrm>
            <a:off x="-156117" y="1109495"/>
            <a:ext cx="73152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Expense under the Budget</a:t>
            </a:r>
            <a:endParaRPr lang="en-I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91F6F-6045-820C-F51B-690DF9A83FCC}"/>
              </a:ext>
            </a:extLst>
          </p:cNvPr>
          <p:cNvSpPr txBox="1"/>
          <p:nvPr/>
        </p:nvSpPr>
        <p:spPr>
          <a:xfrm>
            <a:off x="6642409" y="853017"/>
            <a:ext cx="73152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Expense under Warning limit of the Budget</a:t>
            </a:r>
            <a:endParaRPr lang="en-I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1972D-7BD9-13BE-87A9-85B84C01E9E6}"/>
              </a:ext>
            </a:extLst>
          </p:cNvPr>
          <p:cNvSpPr txBox="1"/>
          <p:nvPr/>
        </p:nvSpPr>
        <p:spPr>
          <a:xfrm>
            <a:off x="3408556" y="4708172"/>
            <a:ext cx="73152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Expense under Alert limit of the Budget</a:t>
            </a:r>
            <a:endParaRPr lang="en-I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74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28207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45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Latest Expenses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331012"/>
            <a:ext cx="7556421" cy="2616518"/>
          </a:xfrm>
          <a:prstGeom prst="roundRect">
            <a:avLst>
              <a:gd name="adj" fmla="val 130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01410" y="3338632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029057" y="3482340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Date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3546038" y="3482340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Category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059210" y="3482340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Amount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801410" y="3988951"/>
            <a:ext cx="7540347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1029057" y="4132659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Dec. 13, 2024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3546038" y="4132659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Entertainment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6059210" y="4132659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₹300.00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801410" y="4639270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1029057" y="4782979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Dec. 12, 2024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3546038" y="4782979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Utilities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6059210" y="4782979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₹10000.00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801410" y="5289590"/>
            <a:ext cx="7540347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1029057" y="5433298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Dec. 11, 2024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3546038" y="5433298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Utilities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6059210" y="5433298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₹2000.00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22742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45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Real-Time Updates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27636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dashboard dynamically updates in real-time as new expenses are added, ensuring up-to-date financial insights.</a:t>
            </a:r>
            <a:endParaRPr lang="en-US" sz="17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C8D376-1B7A-A296-F0A7-5766FA548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1349297"/>
            <a:ext cx="5486400" cy="6077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85F26C-56F2-FB26-4478-CDEC84AB9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12649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66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232</Words>
  <Application>Microsoft Office PowerPoint</Application>
  <PresentationFormat>Custom</PresentationFormat>
  <Paragraphs>52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Anton</vt:lpstr>
      <vt:lpstr>Fira Sans</vt:lpstr>
      <vt:lpstr>Fira Sans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21481A05G1PALLAVARAM SHYAM SUNDAR LAL</cp:lastModifiedBy>
  <cp:revision>5</cp:revision>
  <dcterms:created xsi:type="dcterms:W3CDTF">2024-12-17T12:16:57Z</dcterms:created>
  <dcterms:modified xsi:type="dcterms:W3CDTF">2024-12-18T13:13:29Z</dcterms:modified>
</cp:coreProperties>
</file>