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825" r:id="rId2"/>
    <p:sldId id="3826" r:id="rId3"/>
    <p:sldId id="3827" r:id="rId4"/>
    <p:sldId id="3835" r:id="rId5"/>
    <p:sldId id="3791" r:id="rId6"/>
    <p:sldId id="3836" r:id="rId7"/>
    <p:sldId id="3842" r:id="rId8"/>
    <p:sldId id="3838" r:id="rId9"/>
    <p:sldId id="3839" r:id="rId10"/>
    <p:sldId id="3840" r:id="rId11"/>
    <p:sldId id="3841" r:id="rId12"/>
    <p:sldId id="38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orient="horz" pos="3438">
          <p15:clr>
            <a:srgbClr val="A4A3A4"/>
          </p15:clr>
        </p15:guide>
        <p15:guide id="3" pos="6936">
          <p15:clr>
            <a:srgbClr val="A4A3A4"/>
          </p15:clr>
        </p15:guide>
        <p15:guide id="4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1200"/>
        <p:guide orient="horz" pos="3438"/>
        <p:guide pos="6936"/>
        <p:guide pos="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73486-E1DF-41CC-8D02-2A9323A03EBC}" type="doc">
      <dgm:prSet loTypeId="urn:microsoft.com/office/officeart/2005/8/layout/process5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FAEE7E2E-4879-439A-BC96-61795A840BDC}">
      <dgm:prSet phldrT="[Text]"/>
      <dgm:spPr/>
      <dgm:t>
        <a:bodyPr/>
        <a:lstStyle/>
        <a:p>
          <a:r>
            <a:rPr lang="en-IN" dirty="0"/>
            <a:t>Temperature Sensor</a:t>
          </a:r>
        </a:p>
      </dgm:t>
    </dgm:pt>
    <dgm:pt modelId="{EB72BA54-2233-42C1-9883-261A1FB0CDCB}" type="parTrans" cxnId="{75D5E642-F712-4C81-A498-C2B253B2FED7}">
      <dgm:prSet/>
      <dgm:spPr/>
      <dgm:t>
        <a:bodyPr/>
        <a:lstStyle/>
        <a:p>
          <a:endParaRPr lang="en-IN"/>
        </a:p>
      </dgm:t>
    </dgm:pt>
    <dgm:pt modelId="{C90C8319-A3F1-4491-84DF-AF8C59F14FA3}" type="sibTrans" cxnId="{75D5E642-F712-4C81-A498-C2B253B2FED7}">
      <dgm:prSet/>
      <dgm:spPr/>
      <dgm:t>
        <a:bodyPr/>
        <a:lstStyle/>
        <a:p>
          <a:endParaRPr lang="en-IN"/>
        </a:p>
      </dgm:t>
    </dgm:pt>
    <dgm:pt modelId="{436FF55E-477E-4268-941D-448C0263414D}">
      <dgm:prSet phldrT="[Text]"/>
      <dgm:spPr/>
      <dgm:t>
        <a:bodyPr/>
        <a:lstStyle/>
        <a:p>
          <a:r>
            <a:rPr lang="en-IN" dirty="0"/>
            <a:t>ADC</a:t>
          </a:r>
        </a:p>
      </dgm:t>
    </dgm:pt>
    <dgm:pt modelId="{7A8B917A-23F4-459D-A5AF-69C9CFB1ABA3}" type="parTrans" cxnId="{81D8E345-E4F2-4764-ABF0-3D1C3321B3F2}">
      <dgm:prSet/>
      <dgm:spPr/>
      <dgm:t>
        <a:bodyPr/>
        <a:lstStyle/>
        <a:p>
          <a:endParaRPr lang="en-IN"/>
        </a:p>
      </dgm:t>
    </dgm:pt>
    <dgm:pt modelId="{CF07EBA1-693F-4043-89BB-BA81933459F6}" type="sibTrans" cxnId="{81D8E345-E4F2-4764-ABF0-3D1C3321B3F2}">
      <dgm:prSet/>
      <dgm:spPr/>
      <dgm:t>
        <a:bodyPr/>
        <a:lstStyle/>
        <a:p>
          <a:endParaRPr lang="en-IN"/>
        </a:p>
      </dgm:t>
    </dgm:pt>
    <dgm:pt modelId="{24CDE60B-7423-4097-A8BC-076BAB6E8A46}">
      <dgm:prSet phldrT="[Text]"/>
      <dgm:spPr/>
      <dgm:t>
        <a:bodyPr/>
        <a:lstStyle/>
        <a:p>
          <a:r>
            <a:rPr lang="en-IN" dirty="0"/>
            <a:t>8051 MC</a:t>
          </a:r>
        </a:p>
      </dgm:t>
    </dgm:pt>
    <dgm:pt modelId="{6BBB5243-3BC4-494E-B7B2-143E34EC7185}" type="parTrans" cxnId="{6CAEDC73-ED89-4BCC-B54E-046FB3592971}">
      <dgm:prSet/>
      <dgm:spPr/>
      <dgm:t>
        <a:bodyPr/>
        <a:lstStyle/>
        <a:p>
          <a:endParaRPr lang="en-IN"/>
        </a:p>
      </dgm:t>
    </dgm:pt>
    <dgm:pt modelId="{CF7D9154-EBBD-4C84-B2FC-33B1C42E372A}" type="sibTrans" cxnId="{6CAEDC73-ED89-4BCC-B54E-046FB3592971}">
      <dgm:prSet/>
      <dgm:spPr/>
      <dgm:t>
        <a:bodyPr/>
        <a:lstStyle/>
        <a:p>
          <a:endParaRPr lang="en-IN"/>
        </a:p>
      </dgm:t>
    </dgm:pt>
    <dgm:pt modelId="{5D392BC4-08A2-4D38-94F1-7E14590B509E}">
      <dgm:prSet phldrT="[Text]"/>
      <dgm:spPr/>
      <dgm:t>
        <a:bodyPr/>
        <a:lstStyle/>
        <a:p>
          <a:r>
            <a:rPr lang="en-IN" dirty="0"/>
            <a:t>Amplifier</a:t>
          </a:r>
        </a:p>
      </dgm:t>
    </dgm:pt>
    <dgm:pt modelId="{1E6F6F89-5BF7-4F1B-988F-194C46028E70}" type="parTrans" cxnId="{EA5CC33F-CCF0-47DB-8B6B-DD00CC276731}">
      <dgm:prSet/>
      <dgm:spPr/>
      <dgm:t>
        <a:bodyPr/>
        <a:lstStyle/>
        <a:p>
          <a:endParaRPr lang="en-IN"/>
        </a:p>
      </dgm:t>
    </dgm:pt>
    <dgm:pt modelId="{AC3C655F-6BF2-414C-838E-56E6466615E8}" type="sibTrans" cxnId="{EA5CC33F-CCF0-47DB-8B6B-DD00CC276731}">
      <dgm:prSet/>
      <dgm:spPr/>
      <dgm:t>
        <a:bodyPr/>
        <a:lstStyle/>
        <a:p>
          <a:endParaRPr lang="en-IN"/>
        </a:p>
      </dgm:t>
    </dgm:pt>
    <dgm:pt modelId="{E2FD57F3-DD6E-49C1-93E6-4032D057FA36}">
      <dgm:prSet phldrT="[Text]"/>
      <dgm:spPr/>
      <dgm:t>
        <a:bodyPr/>
        <a:lstStyle/>
        <a:p>
          <a:r>
            <a:rPr lang="en-IN" dirty="0"/>
            <a:t>DC Motor</a:t>
          </a:r>
        </a:p>
      </dgm:t>
    </dgm:pt>
    <dgm:pt modelId="{ADB2CA9A-4B09-4E0B-9743-F7F36821FBC1}" type="sibTrans" cxnId="{76F755E1-3469-4864-B581-DF0214A7E618}">
      <dgm:prSet/>
      <dgm:spPr/>
      <dgm:t>
        <a:bodyPr/>
        <a:lstStyle/>
        <a:p>
          <a:endParaRPr lang="en-IN"/>
        </a:p>
      </dgm:t>
    </dgm:pt>
    <dgm:pt modelId="{92C9761B-D302-4A51-9BF1-DC11410BBFA2}" type="parTrans" cxnId="{76F755E1-3469-4864-B581-DF0214A7E618}">
      <dgm:prSet/>
      <dgm:spPr/>
      <dgm:t>
        <a:bodyPr/>
        <a:lstStyle/>
        <a:p>
          <a:endParaRPr lang="en-IN"/>
        </a:p>
      </dgm:t>
    </dgm:pt>
    <dgm:pt modelId="{511655F5-322C-4785-9A26-E7CF8920DA51}" type="pres">
      <dgm:prSet presAssocID="{CD373486-E1DF-41CC-8D02-2A9323A03EBC}" presName="diagram" presStyleCnt="0">
        <dgm:presLayoutVars>
          <dgm:dir/>
          <dgm:resizeHandles val="exact"/>
        </dgm:presLayoutVars>
      </dgm:prSet>
      <dgm:spPr/>
    </dgm:pt>
    <dgm:pt modelId="{CC9B4E8A-3E56-48B4-9505-AD48D060C6B8}" type="pres">
      <dgm:prSet presAssocID="{FAEE7E2E-4879-439A-BC96-61795A840BDC}" presName="node" presStyleLbl="node1" presStyleIdx="0" presStyleCnt="5">
        <dgm:presLayoutVars>
          <dgm:bulletEnabled val="1"/>
        </dgm:presLayoutVars>
      </dgm:prSet>
      <dgm:spPr/>
    </dgm:pt>
    <dgm:pt modelId="{18EC6089-3D3B-4460-ADA5-92AFD8472049}" type="pres">
      <dgm:prSet presAssocID="{C90C8319-A3F1-4491-84DF-AF8C59F14FA3}" presName="sibTrans" presStyleLbl="sibTrans2D1" presStyleIdx="0" presStyleCnt="4"/>
      <dgm:spPr/>
    </dgm:pt>
    <dgm:pt modelId="{621E6B0A-8989-4805-A2D5-BB045CC59FE1}" type="pres">
      <dgm:prSet presAssocID="{C90C8319-A3F1-4491-84DF-AF8C59F14FA3}" presName="connectorText" presStyleLbl="sibTrans2D1" presStyleIdx="0" presStyleCnt="4"/>
      <dgm:spPr/>
    </dgm:pt>
    <dgm:pt modelId="{E6972000-48A2-4157-8F68-B9C748580304}" type="pres">
      <dgm:prSet presAssocID="{436FF55E-477E-4268-941D-448C0263414D}" presName="node" presStyleLbl="node1" presStyleIdx="1" presStyleCnt="5">
        <dgm:presLayoutVars>
          <dgm:bulletEnabled val="1"/>
        </dgm:presLayoutVars>
      </dgm:prSet>
      <dgm:spPr/>
    </dgm:pt>
    <dgm:pt modelId="{086E100B-6D15-49FC-AF4B-156C74CCC040}" type="pres">
      <dgm:prSet presAssocID="{CF07EBA1-693F-4043-89BB-BA81933459F6}" presName="sibTrans" presStyleLbl="sibTrans2D1" presStyleIdx="1" presStyleCnt="4"/>
      <dgm:spPr/>
    </dgm:pt>
    <dgm:pt modelId="{61A3A57A-54B2-45A1-924F-B9270D8BF42C}" type="pres">
      <dgm:prSet presAssocID="{CF07EBA1-693F-4043-89BB-BA81933459F6}" presName="connectorText" presStyleLbl="sibTrans2D1" presStyleIdx="1" presStyleCnt="4"/>
      <dgm:spPr/>
    </dgm:pt>
    <dgm:pt modelId="{D12A015E-2F6D-4D67-BF25-3A1EA07A9D71}" type="pres">
      <dgm:prSet presAssocID="{24CDE60B-7423-4097-A8BC-076BAB6E8A46}" presName="node" presStyleLbl="node1" presStyleIdx="2" presStyleCnt="5">
        <dgm:presLayoutVars>
          <dgm:bulletEnabled val="1"/>
        </dgm:presLayoutVars>
      </dgm:prSet>
      <dgm:spPr/>
    </dgm:pt>
    <dgm:pt modelId="{06E48BB5-3A96-4412-BAA4-4F747A180F37}" type="pres">
      <dgm:prSet presAssocID="{CF7D9154-EBBD-4C84-B2FC-33B1C42E372A}" presName="sibTrans" presStyleLbl="sibTrans2D1" presStyleIdx="2" presStyleCnt="4"/>
      <dgm:spPr/>
    </dgm:pt>
    <dgm:pt modelId="{68603B51-1A32-4A11-B2BB-511189267198}" type="pres">
      <dgm:prSet presAssocID="{CF7D9154-EBBD-4C84-B2FC-33B1C42E372A}" presName="connectorText" presStyleLbl="sibTrans2D1" presStyleIdx="2" presStyleCnt="4"/>
      <dgm:spPr/>
    </dgm:pt>
    <dgm:pt modelId="{A731E589-650C-4806-B758-9D71D33771A2}" type="pres">
      <dgm:prSet presAssocID="{5D392BC4-08A2-4D38-94F1-7E14590B509E}" presName="node" presStyleLbl="node1" presStyleIdx="3" presStyleCnt="5" custLinFactNeighborX="-1506" custLinFactNeighborY="-674">
        <dgm:presLayoutVars>
          <dgm:bulletEnabled val="1"/>
        </dgm:presLayoutVars>
      </dgm:prSet>
      <dgm:spPr/>
    </dgm:pt>
    <dgm:pt modelId="{0DC51604-1AAC-4585-92D6-93FC255EAE31}" type="pres">
      <dgm:prSet presAssocID="{AC3C655F-6BF2-414C-838E-56E6466615E8}" presName="sibTrans" presStyleLbl="sibTrans2D1" presStyleIdx="3" presStyleCnt="4"/>
      <dgm:spPr/>
    </dgm:pt>
    <dgm:pt modelId="{CF94DD19-1126-428E-A431-434D96FBC149}" type="pres">
      <dgm:prSet presAssocID="{AC3C655F-6BF2-414C-838E-56E6466615E8}" presName="connectorText" presStyleLbl="sibTrans2D1" presStyleIdx="3" presStyleCnt="4"/>
      <dgm:spPr/>
    </dgm:pt>
    <dgm:pt modelId="{E60B2A63-87B9-4C6F-B848-5E2F3A74BD29}" type="pres">
      <dgm:prSet presAssocID="{E2FD57F3-DD6E-49C1-93E6-4032D057FA36}" presName="node" presStyleLbl="node1" presStyleIdx="4" presStyleCnt="5">
        <dgm:presLayoutVars>
          <dgm:bulletEnabled val="1"/>
        </dgm:presLayoutVars>
      </dgm:prSet>
      <dgm:spPr/>
    </dgm:pt>
  </dgm:ptLst>
  <dgm:cxnLst>
    <dgm:cxn modelId="{59B04A06-9F78-43DB-AF9A-F82B660A9FD2}" type="presOf" srcId="{CF07EBA1-693F-4043-89BB-BA81933459F6}" destId="{086E100B-6D15-49FC-AF4B-156C74CCC040}" srcOrd="0" destOrd="0" presId="urn:microsoft.com/office/officeart/2005/8/layout/process5#1"/>
    <dgm:cxn modelId="{09F52D0F-316F-4F2F-B00B-454933202B22}" type="presOf" srcId="{436FF55E-477E-4268-941D-448C0263414D}" destId="{E6972000-48A2-4157-8F68-B9C748580304}" srcOrd="0" destOrd="0" presId="urn:microsoft.com/office/officeart/2005/8/layout/process5#1"/>
    <dgm:cxn modelId="{1BC7F32E-033C-43F7-8328-66E632D34431}" type="presOf" srcId="{E2FD57F3-DD6E-49C1-93E6-4032D057FA36}" destId="{E60B2A63-87B9-4C6F-B848-5E2F3A74BD29}" srcOrd="0" destOrd="0" presId="urn:microsoft.com/office/officeart/2005/8/layout/process5#1"/>
    <dgm:cxn modelId="{9FC19A37-AFAC-4973-A57F-FD2F2EF91E75}" type="presOf" srcId="{C90C8319-A3F1-4491-84DF-AF8C59F14FA3}" destId="{18EC6089-3D3B-4460-ADA5-92AFD8472049}" srcOrd="0" destOrd="0" presId="urn:microsoft.com/office/officeart/2005/8/layout/process5#1"/>
    <dgm:cxn modelId="{EA5CC33F-CCF0-47DB-8B6B-DD00CC276731}" srcId="{CD373486-E1DF-41CC-8D02-2A9323A03EBC}" destId="{5D392BC4-08A2-4D38-94F1-7E14590B509E}" srcOrd="3" destOrd="0" parTransId="{1E6F6F89-5BF7-4F1B-988F-194C46028E70}" sibTransId="{AC3C655F-6BF2-414C-838E-56E6466615E8}"/>
    <dgm:cxn modelId="{75D5E642-F712-4C81-A498-C2B253B2FED7}" srcId="{CD373486-E1DF-41CC-8D02-2A9323A03EBC}" destId="{FAEE7E2E-4879-439A-BC96-61795A840BDC}" srcOrd="0" destOrd="0" parTransId="{EB72BA54-2233-42C1-9883-261A1FB0CDCB}" sibTransId="{C90C8319-A3F1-4491-84DF-AF8C59F14FA3}"/>
    <dgm:cxn modelId="{81D8E345-E4F2-4764-ABF0-3D1C3321B3F2}" srcId="{CD373486-E1DF-41CC-8D02-2A9323A03EBC}" destId="{436FF55E-477E-4268-941D-448C0263414D}" srcOrd="1" destOrd="0" parTransId="{7A8B917A-23F4-459D-A5AF-69C9CFB1ABA3}" sibTransId="{CF07EBA1-693F-4043-89BB-BA81933459F6}"/>
    <dgm:cxn modelId="{1825C74C-E2CF-4F6C-88B5-46775C7CCA5C}" type="presOf" srcId="{CF7D9154-EBBD-4C84-B2FC-33B1C42E372A}" destId="{06E48BB5-3A96-4412-BAA4-4F747A180F37}" srcOrd="0" destOrd="0" presId="urn:microsoft.com/office/officeart/2005/8/layout/process5#1"/>
    <dgm:cxn modelId="{6CAEDC73-ED89-4BCC-B54E-046FB3592971}" srcId="{CD373486-E1DF-41CC-8D02-2A9323A03EBC}" destId="{24CDE60B-7423-4097-A8BC-076BAB6E8A46}" srcOrd="2" destOrd="0" parTransId="{6BBB5243-3BC4-494E-B7B2-143E34EC7185}" sibTransId="{CF7D9154-EBBD-4C84-B2FC-33B1C42E372A}"/>
    <dgm:cxn modelId="{4C993478-60C6-4002-8B27-D0C338771218}" type="presOf" srcId="{24CDE60B-7423-4097-A8BC-076BAB6E8A46}" destId="{D12A015E-2F6D-4D67-BF25-3A1EA07A9D71}" srcOrd="0" destOrd="0" presId="urn:microsoft.com/office/officeart/2005/8/layout/process5#1"/>
    <dgm:cxn modelId="{4E7D0F7C-9457-4656-8A60-0EC63261DFA4}" type="presOf" srcId="{C90C8319-A3F1-4491-84DF-AF8C59F14FA3}" destId="{621E6B0A-8989-4805-A2D5-BB045CC59FE1}" srcOrd="1" destOrd="0" presId="urn:microsoft.com/office/officeart/2005/8/layout/process5#1"/>
    <dgm:cxn modelId="{5767547D-81C7-404E-9A91-DCBD5405E3AC}" type="presOf" srcId="{AC3C655F-6BF2-414C-838E-56E6466615E8}" destId="{CF94DD19-1126-428E-A431-434D96FBC149}" srcOrd="1" destOrd="0" presId="urn:microsoft.com/office/officeart/2005/8/layout/process5#1"/>
    <dgm:cxn modelId="{563110A6-DF96-44DB-B518-37F6C594D39E}" type="presOf" srcId="{5D392BC4-08A2-4D38-94F1-7E14590B509E}" destId="{A731E589-650C-4806-B758-9D71D33771A2}" srcOrd="0" destOrd="0" presId="urn:microsoft.com/office/officeart/2005/8/layout/process5#1"/>
    <dgm:cxn modelId="{1FFE3FAE-35FB-46A2-9A64-8DC75D6C3C62}" type="presOf" srcId="{AC3C655F-6BF2-414C-838E-56E6466615E8}" destId="{0DC51604-1AAC-4585-92D6-93FC255EAE31}" srcOrd="0" destOrd="0" presId="urn:microsoft.com/office/officeart/2005/8/layout/process5#1"/>
    <dgm:cxn modelId="{259FD7C2-0B2F-40FD-9BEA-2C63DC1211AA}" type="presOf" srcId="{CD373486-E1DF-41CC-8D02-2A9323A03EBC}" destId="{511655F5-322C-4785-9A26-E7CF8920DA51}" srcOrd="0" destOrd="0" presId="urn:microsoft.com/office/officeart/2005/8/layout/process5#1"/>
    <dgm:cxn modelId="{957F67C6-1B73-4910-A5DC-0CEAE27C5018}" type="presOf" srcId="{FAEE7E2E-4879-439A-BC96-61795A840BDC}" destId="{CC9B4E8A-3E56-48B4-9505-AD48D060C6B8}" srcOrd="0" destOrd="0" presId="urn:microsoft.com/office/officeart/2005/8/layout/process5#1"/>
    <dgm:cxn modelId="{76F755E1-3469-4864-B581-DF0214A7E618}" srcId="{CD373486-E1DF-41CC-8D02-2A9323A03EBC}" destId="{E2FD57F3-DD6E-49C1-93E6-4032D057FA36}" srcOrd="4" destOrd="0" parTransId="{92C9761B-D302-4A51-9BF1-DC11410BBFA2}" sibTransId="{ADB2CA9A-4B09-4E0B-9743-F7F36821FBC1}"/>
    <dgm:cxn modelId="{6ED22DEE-A186-4ED3-AF78-5E53272EA31A}" type="presOf" srcId="{CF7D9154-EBBD-4C84-B2FC-33B1C42E372A}" destId="{68603B51-1A32-4A11-B2BB-511189267198}" srcOrd="1" destOrd="0" presId="urn:microsoft.com/office/officeart/2005/8/layout/process5#1"/>
    <dgm:cxn modelId="{E23C31FD-6D12-4991-ADCE-080F876BBF63}" type="presOf" srcId="{CF07EBA1-693F-4043-89BB-BA81933459F6}" destId="{61A3A57A-54B2-45A1-924F-B9270D8BF42C}" srcOrd="1" destOrd="0" presId="urn:microsoft.com/office/officeart/2005/8/layout/process5#1"/>
    <dgm:cxn modelId="{96CCACBF-529F-4DD3-B069-F7C1F8C572D0}" type="presParOf" srcId="{511655F5-322C-4785-9A26-E7CF8920DA51}" destId="{CC9B4E8A-3E56-48B4-9505-AD48D060C6B8}" srcOrd="0" destOrd="0" presId="urn:microsoft.com/office/officeart/2005/8/layout/process5#1"/>
    <dgm:cxn modelId="{4C88C6B6-6325-4755-A5DA-DE65DBBA0ABD}" type="presParOf" srcId="{511655F5-322C-4785-9A26-E7CF8920DA51}" destId="{18EC6089-3D3B-4460-ADA5-92AFD8472049}" srcOrd="1" destOrd="0" presId="urn:microsoft.com/office/officeart/2005/8/layout/process5#1"/>
    <dgm:cxn modelId="{209DA2FC-3386-4AFC-BF56-024335B3F592}" type="presParOf" srcId="{18EC6089-3D3B-4460-ADA5-92AFD8472049}" destId="{621E6B0A-8989-4805-A2D5-BB045CC59FE1}" srcOrd="0" destOrd="0" presId="urn:microsoft.com/office/officeart/2005/8/layout/process5#1"/>
    <dgm:cxn modelId="{E04418B9-0758-499D-8797-47967AB69139}" type="presParOf" srcId="{511655F5-322C-4785-9A26-E7CF8920DA51}" destId="{E6972000-48A2-4157-8F68-B9C748580304}" srcOrd="2" destOrd="0" presId="urn:microsoft.com/office/officeart/2005/8/layout/process5#1"/>
    <dgm:cxn modelId="{7DB7839F-0F57-4F85-82EC-2DDEF3AC4D0D}" type="presParOf" srcId="{511655F5-322C-4785-9A26-E7CF8920DA51}" destId="{086E100B-6D15-49FC-AF4B-156C74CCC040}" srcOrd="3" destOrd="0" presId="urn:microsoft.com/office/officeart/2005/8/layout/process5#1"/>
    <dgm:cxn modelId="{8BA61762-11C6-4942-9D0B-82B3C240474B}" type="presParOf" srcId="{086E100B-6D15-49FC-AF4B-156C74CCC040}" destId="{61A3A57A-54B2-45A1-924F-B9270D8BF42C}" srcOrd="0" destOrd="0" presId="urn:microsoft.com/office/officeart/2005/8/layout/process5#1"/>
    <dgm:cxn modelId="{62F1B2E0-5E94-4B26-9170-A7CC69434137}" type="presParOf" srcId="{511655F5-322C-4785-9A26-E7CF8920DA51}" destId="{D12A015E-2F6D-4D67-BF25-3A1EA07A9D71}" srcOrd="4" destOrd="0" presId="urn:microsoft.com/office/officeart/2005/8/layout/process5#1"/>
    <dgm:cxn modelId="{4295DA40-69F7-43AF-8D4D-DF6783E82F06}" type="presParOf" srcId="{511655F5-322C-4785-9A26-E7CF8920DA51}" destId="{06E48BB5-3A96-4412-BAA4-4F747A180F37}" srcOrd="5" destOrd="0" presId="urn:microsoft.com/office/officeart/2005/8/layout/process5#1"/>
    <dgm:cxn modelId="{3570CF8A-22DB-422C-A268-488AB1BAC17B}" type="presParOf" srcId="{06E48BB5-3A96-4412-BAA4-4F747A180F37}" destId="{68603B51-1A32-4A11-B2BB-511189267198}" srcOrd="0" destOrd="0" presId="urn:microsoft.com/office/officeart/2005/8/layout/process5#1"/>
    <dgm:cxn modelId="{9E212130-B747-4693-BF10-4E02D507945C}" type="presParOf" srcId="{511655F5-322C-4785-9A26-E7CF8920DA51}" destId="{A731E589-650C-4806-B758-9D71D33771A2}" srcOrd="6" destOrd="0" presId="urn:microsoft.com/office/officeart/2005/8/layout/process5#1"/>
    <dgm:cxn modelId="{ADCAD83A-D076-49BB-BC9A-FB6FC621C25F}" type="presParOf" srcId="{511655F5-322C-4785-9A26-E7CF8920DA51}" destId="{0DC51604-1AAC-4585-92D6-93FC255EAE31}" srcOrd="7" destOrd="0" presId="urn:microsoft.com/office/officeart/2005/8/layout/process5#1"/>
    <dgm:cxn modelId="{19819502-7360-4DDA-8563-CB560227BBE1}" type="presParOf" srcId="{0DC51604-1AAC-4585-92D6-93FC255EAE31}" destId="{CF94DD19-1126-428E-A431-434D96FBC149}" srcOrd="0" destOrd="0" presId="urn:microsoft.com/office/officeart/2005/8/layout/process5#1"/>
    <dgm:cxn modelId="{93AB641E-4522-4B18-955F-85BE492598AA}" type="presParOf" srcId="{511655F5-322C-4785-9A26-E7CF8920DA51}" destId="{E60B2A63-87B9-4C6F-B848-5E2F3A74BD29}" srcOrd="8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B4E8A-3E56-48B4-9505-AD48D060C6B8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Temperature Sensor</a:t>
          </a:r>
        </a:p>
      </dsp:txBody>
      <dsp:txXfrm>
        <a:off x="44665" y="1038705"/>
        <a:ext cx="2060143" cy="1206068"/>
      </dsp:txXfrm>
    </dsp:sp>
    <dsp:sp modelId="{18EC6089-3D3B-4460-ADA5-92AFD8472049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330227" y="1482881"/>
        <a:ext cx="316861" cy="317716"/>
      </dsp:txXfrm>
    </dsp:sp>
    <dsp:sp modelId="{E6972000-48A2-4157-8F68-B9C748580304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ADC</a:t>
          </a:r>
        </a:p>
      </dsp:txBody>
      <dsp:txXfrm>
        <a:off x="3033928" y="1038705"/>
        <a:ext cx="2060143" cy="1206068"/>
      </dsp:txXfrm>
    </dsp:sp>
    <dsp:sp modelId="{086E100B-6D15-49FC-AF4B-156C74CCC040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5319490" y="1482881"/>
        <a:ext cx="316861" cy="317716"/>
      </dsp:txXfrm>
    </dsp:sp>
    <dsp:sp modelId="{D12A015E-2F6D-4D67-BF25-3A1EA07A9D71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8051 MC</a:t>
          </a:r>
        </a:p>
      </dsp:txBody>
      <dsp:txXfrm>
        <a:off x="6023190" y="1038705"/>
        <a:ext cx="2060143" cy="1206068"/>
      </dsp:txXfrm>
    </dsp:sp>
    <dsp:sp modelId="{06E48BB5-3A96-4412-BAA4-4F747A180F37}">
      <dsp:nvSpPr>
        <dsp:cNvPr id="0" name=""/>
        <dsp:cNvSpPr/>
      </dsp:nvSpPr>
      <dsp:spPr>
        <a:xfrm rot="5451979">
          <a:off x="6813309" y="2427571"/>
          <a:ext cx="448134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6879534" y="2468275"/>
        <a:ext cx="317716" cy="313694"/>
      </dsp:txXfrm>
    </dsp:sp>
    <dsp:sp modelId="{A731E589-650C-4806-B758-9D71D33771A2}">
      <dsp:nvSpPr>
        <dsp:cNvPr id="0" name=""/>
        <dsp:cNvSpPr/>
      </dsp:nvSpPr>
      <dsp:spPr>
        <a:xfrm>
          <a:off x="5953512" y="3127736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Amplifier</a:t>
          </a:r>
        </a:p>
      </dsp:txBody>
      <dsp:txXfrm>
        <a:off x="5991034" y="3165258"/>
        <a:ext cx="2060143" cy="1206068"/>
      </dsp:txXfrm>
    </dsp:sp>
    <dsp:sp modelId="{0DC51604-1AAC-4585-92D6-93FC255EAE31}">
      <dsp:nvSpPr>
        <dsp:cNvPr id="0" name=""/>
        <dsp:cNvSpPr/>
      </dsp:nvSpPr>
      <dsp:spPr>
        <a:xfrm rot="10789962">
          <a:off x="5337072" y="3507810"/>
          <a:ext cx="435618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5467757" y="3613524"/>
        <a:ext cx="304933" cy="317716"/>
      </dsp:txXfrm>
    </dsp:sp>
    <dsp:sp modelId="{E60B2A63-87B9-4C6F-B848-5E2F3A74BD29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DC Motor</a:t>
          </a:r>
        </a:p>
      </dsp:txBody>
      <dsp:txXfrm>
        <a:off x="3033928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/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/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/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/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/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/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/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/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/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/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/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Kshettri/Temperature_Controlled_Fan" TargetMode="External"/><Relationship Id="rId2" Type="http://schemas.openxmlformats.org/officeDocument/2006/relationships/hyperlink" Target="https://youtu.be/Y6M2b-mFh-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youtu.be/W9cLnIjvyb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208" y="2502446"/>
            <a:ext cx="6592824" cy="23865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Computer Architecture and Microcontrollers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208" y="5085968"/>
            <a:ext cx="6592824" cy="996696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Temperature Controlled Fan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pic>
        <p:nvPicPr>
          <p:cNvPr id="3" name="Content Placeholder 2" descr="Bill Of Materials CAM Project (1)_page-0001 (1)"/>
          <p:cNvPicPr>
            <a:picLocks noGrp="1" noChangeAspect="1"/>
          </p:cNvPicPr>
          <p:nvPr>
            <p:ph idx="1"/>
          </p:nvPr>
        </p:nvPicPr>
        <p:blipFill>
          <a:blip r:embed="rId2"/>
          <a:srcRect b="16451"/>
          <a:stretch>
            <a:fillRect/>
          </a:stretch>
        </p:blipFill>
        <p:spPr>
          <a:xfrm>
            <a:off x="3444875" y="1205230"/>
            <a:ext cx="4705350" cy="5563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788" y="2070339"/>
            <a:ext cx="9529163" cy="169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rgbClr val="0563C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hlinkClick r:id="rId2"/>
              </a:rPr>
              <a:t>https://youtu.be/Y6M2b-mFh-s</a:t>
            </a:r>
            <a:endParaRPr lang="en-IN" sz="2400" dirty="0">
              <a:effectLst/>
              <a:latin typeface="Avenir Next LT Pro Light" panose="020B03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rgbClr val="0563C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hlinkClick r:id="rId3"/>
              </a:rPr>
              <a:t>https://github.com/AdityaKshettri/Temperature_Controlled_Fan</a:t>
            </a:r>
            <a:endParaRPr lang="en-IN" sz="2400" dirty="0">
              <a:effectLst/>
              <a:latin typeface="Avenir Next LT Pro Light" panose="020B03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rgbClr val="0563C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hlinkClick r:id="rId4"/>
              </a:rPr>
              <a:t>https://youtu.be/W9cLnIjvybo</a:t>
            </a:r>
            <a:endParaRPr lang="en-IN" sz="2400" dirty="0">
              <a:effectLst/>
              <a:latin typeface="Avenir Next LT Pro Light" panose="020B03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</a:t>
            </a:r>
            <a:br>
              <a:rPr lang="en-US" dirty="0"/>
            </a:br>
            <a:r>
              <a:rPr lang="en-US" dirty="0"/>
              <a:t>by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025" y="1527175"/>
            <a:ext cx="5354955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EC4A</a:t>
            </a:r>
          </a:p>
          <a:p>
            <a:pPr marL="0" indent="0">
              <a:buNone/>
            </a:pPr>
            <a:r>
              <a:rPr lang="en-US" dirty="0"/>
              <a:t>Augustine J. Kadavan – 15</a:t>
            </a:r>
          </a:p>
          <a:p>
            <a:pPr marL="0" indent="0">
              <a:buNone/>
            </a:pPr>
            <a:r>
              <a:rPr lang="en-US" dirty="0"/>
              <a:t>Sidharth S. – 52</a:t>
            </a:r>
          </a:p>
          <a:p>
            <a:pPr marL="0" indent="0">
              <a:buNone/>
            </a:pPr>
            <a:r>
              <a:rPr lang="en-US" dirty="0"/>
              <a:t>P.V. Sridhar - 56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Design and implement a temperature-controlled fan system using an 8051 microcontroller to adjust fan speed based on ambient temperature, ensuring efficient cooling and energy savings. </a:t>
            </a:r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 rotWithShape="1">
          <a:blip r:embed="rId2"/>
          <a:srcRect l="-2916" t="-4701" r="-4547" b="-657"/>
          <a:stretch>
            <a:fillRect/>
          </a:stretch>
        </p:blipFill>
        <p:spPr>
          <a:xfrm>
            <a:off x="6701296" y="1000096"/>
            <a:ext cx="2592000" cy="212400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63500"/>
          </a:effectLst>
        </p:spPr>
      </p:pic>
      <p:pic>
        <p:nvPicPr>
          <p:cNvPr id="13" name="Picture Placeholder 12"/>
          <p:cNvPicPr>
            <a:picLocks noGrp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8572126" y="2475153"/>
            <a:ext cx="3096000" cy="3096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496" y="1825625"/>
            <a:ext cx="11054406" cy="4352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Temperature sensing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Fan speed control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Power efficiency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User-friendly interface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Applied in CPU cooling systems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9308" y="8622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 rot="10800000">
            <a:off x="8858611" y="2232583"/>
            <a:ext cx="435618" cy="529526"/>
            <a:chOff x="5337072" y="3507810"/>
            <a:chExt cx="435618" cy="529526"/>
          </a:xfrm>
        </p:grpSpPr>
        <p:sp>
          <p:nvSpPr>
            <p:cNvPr id="3" name="Arrow: Right 2"/>
            <p:cNvSpPr/>
            <p:nvPr/>
          </p:nvSpPr>
          <p:spPr>
            <a:xfrm rot="10789962">
              <a:off x="5337072" y="3507810"/>
              <a:ext cx="435618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Arrow: Right 4"/>
            <p:cNvSpPr txBox="1"/>
            <p:nvPr/>
          </p:nvSpPr>
          <p:spPr>
            <a:xfrm rot="21589962">
              <a:off x="5467757" y="3613524"/>
              <a:ext cx="304933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000" kern="12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485533" y="1856790"/>
            <a:ext cx="2135187" cy="1281112"/>
            <a:chOff x="5953512" y="3127736"/>
            <a:chExt cx="2135187" cy="128111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5953512" y="3127736"/>
              <a:ext cx="2135187" cy="12811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Rectangle: Rounded Corners 4"/>
            <p:cNvSpPr txBox="1"/>
            <p:nvPr/>
          </p:nvSpPr>
          <p:spPr>
            <a:xfrm>
              <a:off x="5991034" y="3165258"/>
              <a:ext cx="2060143" cy="120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5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32177" y="2081847"/>
            <a:ext cx="1641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LCD Display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8098" y="1755821"/>
            <a:ext cx="10515600" cy="385974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8051 microcontroller, ADC0804, LCD display, and other necessary peripherals.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the ADC0804 to convert the analog temperature signal from the temperature sensor to a digital value. Configure the appropriate input channel and reference voltage.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the LCD display to initialize and enable temperature display.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Continuously read the analog temperature value from the ADC0804 using the appropriate input channel.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digital temperature value to a readable format (e.g., Celsius or Fahrenheit) using appropriate mathematical formulas or lookup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4"/>
          <p:cNvSpPr txBox="1"/>
          <p:nvPr/>
        </p:nvSpPr>
        <p:spPr>
          <a:xfrm>
            <a:off x="539496" y="1825625"/>
            <a:ext cx="11054406" cy="4352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391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6.  Display the temperature reading on the LCD display.</a:t>
            </a:r>
          </a:p>
          <a:p>
            <a:pPr marL="0" indent="0">
              <a:buNone/>
            </a:pPr>
            <a:r>
              <a:rPr lang="en-US" dirty="0"/>
              <a:t>7.  Calculate the desired fan speed based on the current         temperature. Define a mapping between temperature and fan speed, either using a predefined table or an algorithm.</a:t>
            </a:r>
          </a:p>
          <a:p>
            <a:pPr marL="0" indent="0">
              <a:buNone/>
            </a:pPr>
            <a:r>
              <a:rPr lang="en-US" dirty="0"/>
              <a:t>8.  Adjust the duty cycle or frequency of the PWM output based on the desired fan speed. Use the 8051 microcontroller's PWM capabilities or a separate PWM module if available.</a:t>
            </a:r>
          </a:p>
          <a:p>
            <a:pPr marL="0" indent="0">
              <a:buNone/>
            </a:pPr>
            <a:r>
              <a:rPr lang="en-US" dirty="0"/>
              <a:t>9.  Control the Darlington transistor to regulate the power supplied to the DC motor. Adjust the transistor's base voltage using the PWM signal to control the motor speed.</a:t>
            </a:r>
          </a:p>
          <a:p>
            <a:pPr marL="0" indent="0">
              <a:buNone/>
            </a:pPr>
            <a:r>
              <a:rPr lang="en-US" dirty="0"/>
              <a:t>10. Continuously monitor the temperature and update the fan speed accordingly. Repeat steps 4 to 9 in a loop to maintain real-time temperature control.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05" y="0"/>
            <a:ext cx="10515600" cy="1325563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4" y="923025"/>
            <a:ext cx="10214351" cy="55734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330325"/>
            <a:ext cx="8153400" cy="5162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{981C3539-9A9A-4831-9E57-3D8195AC7D98}tf78504181_win32</Template>
  <TotalTime>0</TotalTime>
  <Words>352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Tw Cen MT</vt:lpstr>
      <vt:lpstr>ShapesVTI</vt:lpstr>
      <vt:lpstr>Computer Architecture and Microcontrollers Microproject</vt:lpstr>
      <vt:lpstr>Prepared  by :</vt:lpstr>
      <vt:lpstr>Aim</vt:lpstr>
      <vt:lpstr>Scope</vt:lpstr>
      <vt:lpstr>Block Diagram</vt:lpstr>
      <vt:lpstr>Algorithm</vt:lpstr>
      <vt:lpstr>PowerPoint Presentation</vt:lpstr>
      <vt:lpstr>Schematic</vt:lpstr>
      <vt:lpstr>PCB</vt:lpstr>
      <vt:lpstr>Bill of Materials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Circuit Design Microproject</dc:title>
  <dc:creator>KM15413</dc:creator>
  <cp:lastModifiedBy>KM15413</cp:lastModifiedBy>
  <cp:revision>14</cp:revision>
  <dcterms:created xsi:type="dcterms:W3CDTF">2023-01-05T00:42:00Z</dcterms:created>
  <dcterms:modified xsi:type="dcterms:W3CDTF">2024-05-12T17:29:46Z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101D3C11E7E14D26AA4F2D1B4BA2309D</vt:lpwstr>
  </property>
  <property fmtid="{D5CDD505-2E9C-101B-9397-08002B2CF9AE}" pid="4" name="KSOProductBuildVer">
    <vt:lpwstr>1033-11.2.0.11537</vt:lpwstr>
  </property>
</Properties>
</file>