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F1CE-ED6D-4105-9C6D-46157F63DB8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DE2D-96D3-44E6-8161-58362F9D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17839" y="108870"/>
            <a:ext cx="8203095" cy="477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17838" y="1132725"/>
            <a:ext cx="8203095" cy="1559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7562984" y="1421440"/>
            <a:ext cx="2700670" cy="49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HTML &amp; CSS templates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951763" y="1231734"/>
            <a:ext cx="2491240" cy="456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 URL dispatcher</a:t>
            </a:r>
          </a:p>
        </p:txBody>
      </p:sp>
      <p:sp>
        <p:nvSpPr>
          <p:cNvPr id="21" name="Left-Right Arrow 20"/>
          <p:cNvSpPr/>
          <p:nvPr/>
        </p:nvSpPr>
        <p:spPr>
          <a:xfrm rot="16200000">
            <a:off x="7560750" y="786689"/>
            <a:ext cx="503835" cy="1586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74853" y="731513"/>
            <a:ext cx="28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&amp; Response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62984" y="2039402"/>
            <a:ext cx="2700670" cy="48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70105" y="1838448"/>
            <a:ext cx="2169041" cy="74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forms &amp; Django templates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6139146" y="1723800"/>
            <a:ext cx="1423838" cy="48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39146" y="2249805"/>
            <a:ext cx="142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671762" y="3073855"/>
            <a:ext cx="8203095" cy="1934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22394" y="3318275"/>
            <a:ext cx="4787034" cy="1539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Django Views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05687" y="3803780"/>
            <a:ext cx="2187383" cy="379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View’s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52165" y="4283885"/>
            <a:ext cx="2169041" cy="42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View’s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05560" y="4175354"/>
            <a:ext cx="1864716" cy="48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Service</a:t>
            </a:r>
          </a:p>
        </p:txBody>
      </p:sp>
      <p:sp>
        <p:nvSpPr>
          <p:cNvPr id="24" name="Subtitle 15"/>
          <p:cNvSpPr txBox="1">
            <a:spLocks/>
          </p:cNvSpPr>
          <p:nvPr/>
        </p:nvSpPr>
        <p:spPr>
          <a:xfrm>
            <a:off x="6519627" y="3585521"/>
            <a:ext cx="1780310" cy="49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Admin Service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6443003" y="2687088"/>
            <a:ext cx="211010" cy="631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98947" y="2687088"/>
            <a:ext cx="182875" cy="6311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54013" y="2700989"/>
            <a:ext cx="16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Router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8883" y="2743190"/>
            <a:ext cx="30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Transfer Objects (DTOs)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91786" y="3369479"/>
            <a:ext cx="1627415" cy="134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API’s – PayPal, Social media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70238" y="5340660"/>
            <a:ext cx="8104619" cy="601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104163" y="5451394"/>
            <a:ext cx="2549850" cy="37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 Models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56880" y="5437326"/>
            <a:ext cx="2784732" cy="39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 Admin Models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8609428" y="4007632"/>
            <a:ext cx="1182358" cy="16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 rot="16200000">
            <a:off x="5659267" y="5018717"/>
            <a:ext cx="503835" cy="1586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6850968" y="6330460"/>
            <a:ext cx="1420837" cy="44313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 DB</a:t>
            </a:r>
          </a:p>
        </p:txBody>
      </p:sp>
      <p:sp>
        <p:nvSpPr>
          <p:cNvPr id="43" name="Left-Right Arrow 42"/>
          <p:cNvSpPr/>
          <p:nvPr/>
        </p:nvSpPr>
        <p:spPr>
          <a:xfrm rot="16200000">
            <a:off x="7416205" y="6029248"/>
            <a:ext cx="404537" cy="229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759657" y="1547714"/>
            <a:ext cx="2546252" cy="66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Tier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799513" y="166735"/>
            <a:ext cx="2546252" cy="52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Tier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825301" y="3540637"/>
            <a:ext cx="2546252" cy="72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Tier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853437" y="5327232"/>
            <a:ext cx="2546252" cy="52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Tier</a:t>
            </a:r>
          </a:p>
        </p:txBody>
      </p:sp>
    </p:spTree>
    <p:extLst>
      <p:ext uri="{BB962C8B-B14F-4D97-AF65-F5344CB8AC3E}">
        <p14:creationId xmlns:p14="http://schemas.microsoft.com/office/powerpoint/2010/main" val="37570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3100" y="1531290"/>
            <a:ext cx="8801100" cy="4732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06040" y="1205148"/>
            <a:ext cx="7360920" cy="50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Django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4160" y="5867070"/>
            <a:ext cx="7360920" cy="617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6040" y="2399970"/>
            <a:ext cx="12801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urls.py (URL Dispatch)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4140" y="4198290"/>
            <a:ext cx="12801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8680" y="3954450"/>
            <a:ext cx="153924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Views.py (URL Dispatch)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73240" y="4289730"/>
            <a:ext cx="12801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3246120" y="754050"/>
            <a:ext cx="0" cy="164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46120" y="3360090"/>
            <a:ext cx="2263140" cy="59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24300" y="4457370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36020" y="4806722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436914" y="4198290"/>
            <a:ext cx="745588" cy="105156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9434" y="5341294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52936" y="4717774"/>
            <a:ext cx="149252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217920" y="4724070"/>
            <a:ext cx="655320" cy="259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 flipH="1" flipV="1">
            <a:off x="6568440" y="2339010"/>
            <a:ext cx="3970020" cy="800100"/>
          </a:xfrm>
          <a:prstGeom prst="bentConnector3">
            <a:avLst>
              <a:gd name="adj1" fmla="val -3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3380" y="246855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 specific Django 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1260" y="3339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GET/POST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44840" y="31209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09260" y="524985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04760" y="5271054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17920" y="4129710"/>
            <a:ext cx="273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Dipti Bhosale</dc:creator>
  <cp:lastModifiedBy>Dipti Bhosale</cp:lastModifiedBy>
  <cp:revision>13</cp:revision>
  <dcterms:created xsi:type="dcterms:W3CDTF">2016-04-25T23:37:29Z</dcterms:created>
  <dcterms:modified xsi:type="dcterms:W3CDTF">2016-04-26T01:11:22Z</dcterms:modified>
</cp:coreProperties>
</file>